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3"/>
  </p:sldMasterIdLst>
  <p:notesMasterIdLst>
    <p:notesMasterId r:id="rId21"/>
  </p:notesMasterIdLst>
  <p:sldIdLst>
    <p:sldId id="256" r:id="rId4"/>
    <p:sldId id="263" r:id="rId5"/>
    <p:sldId id="285" r:id="rId6"/>
    <p:sldId id="286" r:id="rId7"/>
    <p:sldId id="277" r:id="rId8"/>
    <p:sldId id="282" r:id="rId9"/>
    <p:sldId id="278" r:id="rId10"/>
    <p:sldId id="284" r:id="rId11"/>
    <p:sldId id="280" r:id="rId12"/>
    <p:sldId id="279" r:id="rId13"/>
    <p:sldId id="273" r:id="rId14"/>
    <p:sldId id="283" r:id="rId15"/>
    <p:sldId id="281" r:id="rId16"/>
    <p:sldId id="287" r:id="rId17"/>
    <p:sldId id="270" r:id="rId18"/>
    <p:sldId id="271" r:id="rId19"/>
    <p:sldId id="274"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98D4F88-9260-4FE2-A697-FF4FAA29FC00}">
          <p14:sldIdLst>
            <p14:sldId id="256"/>
          </p14:sldIdLst>
        </p14:section>
        <p14:section name="Instructions" id="{7E5E46D2-E7CD-4BD0-83DF-CD0AF9F15BFE}">
          <p14:sldIdLst>
            <p14:sldId id="263"/>
          </p14:sldIdLst>
        </p14:section>
        <p14:section name="The Prototype" id="{0C94E971-4706-4E93-AEB2-57413C0B323C}">
          <p14:sldIdLst>
            <p14:sldId id="285"/>
          </p14:sldIdLst>
        </p14:section>
        <p14:section name="The Pitch" id="{20A4D16C-1231-42EE-AE8F-BFA4012A2736}">
          <p14:sldIdLst>
            <p14:sldId id="286"/>
          </p14:sldIdLst>
        </p14:section>
        <p14:section name="Solution Presentation" id="{5B6718FF-DBF8-442C-A6FF-1E2F72087099}">
          <p14:sldIdLst>
            <p14:sldId id="277"/>
            <p14:sldId id="282"/>
            <p14:sldId id="278"/>
            <p14:sldId id="284"/>
            <p14:sldId id="280"/>
            <p14:sldId id="279"/>
            <p14:sldId id="273"/>
            <p14:sldId id="283"/>
            <p14:sldId id="281"/>
            <p14:sldId id="287"/>
            <p14:sldId id="270"/>
            <p14:sldId id="271"/>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E7A"/>
    <a:srgbClr val="F1666A"/>
    <a:srgbClr val="043342"/>
    <a:srgbClr val="F2F2F2"/>
    <a:srgbClr val="AFE3D8"/>
    <a:srgbClr val="8AD6C6"/>
    <a:srgbClr val="7AD0BE"/>
    <a:srgbClr val="4ABFA7"/>
    <a:srgbClr val="8BDDC6"/>
    <a:srgbClr val="FFCC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E828F9-4B5B-434C-8840-70D7BD8E80C1}" v="6" dt="2023-07-20T10:17:36.9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06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onut Dragan" userId="99a7f1f6-6aaa-409b-b4a0-6de600fbaf2b" providerId="ADAL" clId="{49E828F9-4B5B-434C-8840-70D7BD8E80C1}"/>
    <pc:docChg chg="custSel addSld delSld modSld modSection">
      <pc:chgData name="Ionut Dragan" userId="99a7f1f6-6aaa-409b-b4a0-6de600fbaf2b" providerId="ADAL" clId="{49E828F9-4B5B-434C-8840-70D7BD8E80C1}" dt="2023-07-20T10:11:39.116" v="45"/>
      <pc:docMkLst>
        <pc:docMk/>
      </pc:docMkLst>
      <pc:sldChg chg="modSp mod">
        <pc:chgData name="Ionut Dragan" userId="99a7f1f6-6aaa-409b-b4a0-6de600fbaf2b" providerId="ADAL" clId="{49E828F9-4B5B-434C-8840-70D7BD8E80C1}" dt="2023-07-03T12:23:37.750" v="16" actId="27636"/>
        <pc:sldMkLst>
          <pc:docMk/>
          <pc:sldMk cId="328492482" sldId="256"/>
        </pc:sldMkLst>
        <pc:spChg chg="mod">
          <ac:chgData name="Ionut Dragan" userId="99a7f1f6-6aaa-409b-b4a0-6de600fbaf2b" providerId="ADAL" clId="{49E828F9-4B5B-434C-8840-70D7BD8E80C1}" dt="2023-07-03T12:23:37.750" v="16" actId="27636"/>
          <ac:spMkLst>
            <pc:docMk/>
            <pc:sldMk cId="328492482" sldId="256"/>
            <ac:spMk id="2" creationId="{0846E4D6-1564-AF46-B86D-73705E0F2F48}"/>
          </ac:spMkLst>
        </pc:spChg>
      </pc:sldChg>
      <pc:sldChg chg="modSp mod">
        <pc:chgData name="Ionut Dragan" userId="99a7f1f6-6aaa-409b-b4a0-6de600fbaf2b" providerId="ADAL" clId="{49E828F9-4B5B-434C-8840-70D7BD8E80C1}" dt="2023-07-03T12:24:20.302" v="28"/>
        <pc:sldMkLst>
          <pc:docMk/>
          <pc:sldMk cId="1853950743" sldId="273"/>
        </pc:sldMkLst>
        <pc:spChg chg="mod">
          <ac:chgData name="Ionut Dragan" userId="99a7f1f6-6aaa-409b-b4a0-6de600fbaf2b" providerId="ADAL" clId="{49E828F9-4B5B-434C-8840-70D7BD8E80C1}" dt="2023-07-03T12:24:20.302" v="28"/>
          <ac:spMkLst>
            <pc:docMk/>
            <pc:sldMk cId="1853950743" sldId="273"/>
            <ac:spMk id="3" creationId="{B359EDFE-4A8C-D3CE-DCCF-16460B4E764F}"/>
          </ac:spMkLst>
        </pc:spChg>
      </pc:sldChg>
      <pc:sldChg chg="del">
        <pc:chgData name="Ionut Dragan" userId="99a7f1f6-6aaa-409b-b4a0-6de600fbaf2b" providerId="ADAL" clId="{49E828F9-4B5B-434C-8840-70D7BD8E80C1}" dt="2023-07-20T10:10:08.783" v="30" actId="47"/>
        <pc:sldMkLst>
          <pc:docMk/>
          <pc:sldMk cId="543150649" sldId="275"/>
        </pc:sldMkLst>
      </pc:sldChg>
      <pc:sldChg chg="del">
        <pc:chgData name="Ionut Dragan" userId="99a7f1f6-6aaa-409b-b4a0-6de600fbaf2b" providerId="ADAL" clId="{49E828F9-4B5B-434C-8840-70D7BD8E80C1}" dt="2023-07-20T10:10:18.999" v="32" actId="47"/>
        <pc:sldMkLst>
          <pc:docMk/>
          <pc:sldMk cId="158647327" sldId="276"/>
        </pc:sldMkLst>
      </pc:sldChg>
      <pc:sldChg chg="modSp mod">
        <pc:chgData name="Ionut Dragan" userId="99a7f1f6-6aaa-409b-b4a0-6de600fbaf2b" providerId="ADAL" clId="{49E828F9-4B5B-434C-8840-70D7BD8E80C1}" dt="2023-07-20T10:10:34.457" v="42" actId="20577"/>
        <pc:sldMkLst>
          <pc:docMk/>
          <pc:sldMk cId="2233059030" sldId="277"/>
        </pc:sldMkLst>
        <pc:spChg chg="mod">
          <ac:chgData name="Ionut Dragan" userId="99a7f1f6-6aaa-409b-b4a0-6de600fbaf2b" providerId="ADAL" clId="{49E828F9-4B5B-434C-8840-70D7BD8E80C1}" dt="2023-07-20T10:10:34.457" v="42" actId="20577"/>
          <ac:spMkLst>
            <pc:docMk/>
            <pc:sldMk cId="2233059030" sldId="277"/>
            <ac:spMk id="3" creationId="{EA56CD65-5559-DA40-A7E4-5A5A0E4C7B14}"/>
          </ac:spMkLst>
        </pc:spChg>
      </pc:sldChg>
      <pc:sldChg chg="modSp mod">
        <pc:chgData name="Ionut Dragan" userId="99a7f1f6-6aaa-409b-b4a0-6de600fbaf2b" providerId="ADAL" clId="{49E828F9-4B5B-434C-8840-70D7BD8E80C1}" dt="2023-07-20T10:11:30.975" v="44" actId="20577"/>
        <pc:sldMkLst>
          <pc:docMk/>
          <pc:sldMk cId="2114494618" sldId="281"/>
        </pc:sldMkLst>
        <pc:spChg chg="mod">
          <ac:chgData name="Ionut Dragan" userId="99a7f1f6-6aaa-409b-b4a0-6de600fbaf2b" providerId="ADAL" clId="{49E828F9-4B5B-434C-8840-70D7BD8E80C1}" dt="2023-07-20T10:11:30.975" v="44" actId="20577"/>
          <ac:spMkLst>
            <pc:docMk/>
            <pc:sldMk cId="2114494618" sldId="281"/>
            <ac:spMk id="2" creationId="{212483CA-CEE4-7E4B-9EC0-75C0BB8509A9}"/>
          </ac:spMkLst>
        </pc:spChg>
      </pc:sldChg>
      <pc:sldChg chg="add">
        <pc:chgData name="Ionut Dragan" userId="99a7f1f6-6aaa-409b-b4a0-6de600fbaf2b" providerId="ADAL" clId="{49E828F9-4B5B-434C-8840-70D7BD8E80C1}" dt="2023-07-20T10:10:06.604" v="29"/>
        <pc:sldMkLst>
          <pc:docMk/>
          <pc:sldMk cId="1773239386" sldId="285"/>
        </pc:sldMkLst>
      </pc:sldChg>
      <pc:sldChg chg="add">
        <pc:chgData name="Ionut Dragan" userId="99a7f1f6-6aaa-409b-b4a0-6de600fbaf2b" providerId="ADAL" clId="{49E828F9-4B5B-434C-8840-70D7BD8E80C1}" dt="2023-07-20T10:10:16.885" v="31"/>
        <pc:sldMkLst>
          <pc:docMk/>
          <pc:sldMk cId="3542393732" sldId="286"/>
        </pc:sldMkLst>
      </pc:sldChg>
      <pc:sldChg chg="add">
        <pc:chgData name="Ionut Dragan" userId="99a7f1f6-6aaa-409b-b4a0-6de600fbaf2b" providerId="ADAL" clId="{49E828F9-4B5B-434C-8840-70D7BD8E80C1}" dt="2023-07-20T10:11:39.116" v="45"/>
        <pc:sldMkLst>
          <pc:docMk/>
          <pc:sldMk cId="1807843982" sldId="287"/>
        </pc:sldMkLst>
      </pc:sldChg>
    </pc:docChg>
  </pc:docChgLst>
  <pc:docChgLst>
    <pc:chgData name="Ionut Dragan" userId="S::dragan@spacetec.partners::99a7f1f6-6aaa-409b-b4a0-6de600fbaf2b" providerId="AD" clId="Web-{3071AB2D-131B-7E03-E519-5BEB415F6626}"/>
    <pc:docChg chg="delSld modSld modSection">
      <pc:chgData name="Ionut Dragan" userId="S::dragan@spacetec.partners::99a7f1f6-6aaa-409b-b4a0-6de600fbaf2b" providerId="AD" clId="Web-{3071AB2D-131B-7E03-E519-5BEB415F6626}" dt="2023-07-03T09:36:45.686" v="180" actId="20577"/>
      <pc:docMkLst>
        <pc:docMk/>
      </pc:docMkLst>
      <pc:sldChg chg="del">
        <pc:chgData name="Ionut Dragan" userId="S::dragan@spacetec.partners::99a7f1f6-6aaa-409b-b4a0-6de600fbaf2b" providerId="AD" clId="Web-{3071AB2D-131B-7E03-E519-5BEB415F6626}" dt="2023-07-03T09:24:09.347" v="15"/>
        <pc:sldMkLst>
          <pc:docMk/>
          <pc:sldMk cId="2331372455" sldId="257"/>
        </pc:sldMkLst>
      </pc:sldChg>
      <pc:sldChg chg="modSp">
        <pc:chgData name="Ionut Dragan" userId="S::dragan@spacetec.partners::99a7f1f6-6aaa-409b-b4a0-6de600fbaf2b" providerId="AD" clId="Web-{3071AB2D-131B-7E03-E519-5BEB415F6626}" dt="2023-07-03T09:22:04.658" v="0" actId="20577"/>
        <pc:sldMkLst>
          <pc:docMk/>
          <pc:sldMk cId="1851361827" sldId="263"/>
        </pc:sldMkLst>
        <pc:spChg chg="mod">
          <ac:chgData name="Ionut Dragan" userId="S::dragan@spacetec.partners::99a7f1f6-6aaa-409b-b4a0-6de600fbaf2b" providerId="AD" clId="Web-{3071AB2D-131B-7E03-E519-5BEB415F6626}" dt="2023-07-03T09:22:04.658" v="0" actId="20577"/>
          <ac:spMkLst>
            <pc:docMk/>
            <pc:sldMk cId="1851361827" sldId="263"/>
            <ac:spMk id="2" creationId="{963D2CA8-0005-D902-8B2C-16AA8816BF18}"/>
          </ac:spMkLst>
        </pc:spChg>
      </pc:sldChg>
      <pc:sldChg chg="modSp">
        <pc:chgData name="Ionut Dragan" userId="S::dragan@spacetec.partners::99a7f1f6-6aaa-409b-b4a0-6de600fbaf2b" providerId="AD" clId="Web-{3071AB2D-131B-7E03-E519-5BEB415F6626}" dt="2023-07-03T09:31:48.432" v="133" actId="14100"/>
        <pc:sldMkLst>
          <pc:docMk/>
          <pc:sldMk cId="1688066053" sldId="270"/>
        </pc:sldMkLst>
        <pc:spChg chg="mod">
          <ac:chgData name="Ionut Dragan" userId="S::dragan@spacetec.partners::99a7f1f6-6aaa-409b-b4a0-6de600fbaf2b" providerId="AD" clId="Web-{3071AB2D-131B-7E03-E519-5BEB415F6626}" dt="2023-07-03T09:31:48.432" v="133" actId="14100"/>
          <ac:spMkLst>
            <pc:docMk/>
            <pc:sldMk cId="1688066053" sldId="270"/>
            <ac:spMk id="5" creationId="{CAD9C34E-8B70-BB74-799B-6320C5FC0AAE}"/>
          </ac:spMkLst>
        </pc:spChg>
      </pc:sldChg>
      <pc:sldChg chg="modSp">
        <pc:chgData name="Ionut Dragan" userId="S::dragan@spacetec.partners::99a7f1f6-6aaa-409b-b4a0-6de600fbaf2b" providerId="AD" clId="Web-{3071AB2D-131B-7E03-E519-5BEB415F6626}" dt="2023-07-03T09:30:39.259" v="132" actId="20577"/>
        <pc:sldMkLst>
          <pc:docMk/>
          <pc:sldMk cId="1853950743" sldId="273"/>
        </pc:sldMkLst>
        <pc:spChg chg="mod">
          <ac:chgData name="Ionut Dragan" userId="S::dragan@spacetec.partners::99a7f1f6-6aaa-409b-b4a0-6de600fbaf2b" providerId="AD" clId="Web-{3071AB2D-131B-7E03-E519-5BEB415F6626}" dt="2023-07-03T09:30:39.259" v="132" actId="20577"/>
          <ac:spMkLst>
            <pc:docMk/>
            <pc:sldMk cId="1853950743" sldId="273"/>
            <ac:spMk id="3" creationId="{B359EDFE-4A8C-D3CE-DCCF-16460B4E764F}"/>
          </ac:spMkLst>
        </pc:spChg>
      </pc:sldChg>
      <pc:sldChg chg="modSp">
        <pc:chgData name="Ionut Dragan" userId="S::dragan@spacetec.partners::99a7f1f6-6aaa-409b-b4a0-6de600fbaf2b" providerId="AD" clId="Web-{3071AB2D-131B-7E03-E519-5BEB415F6626}" dt="2023-07-03T09:32:13.167" v="136" actId="20577"/>
        <pc:sldMkLst>
          <pc:docMk/>
          <pc:sldMk cId="3731918857" sldId="274"/>
        </pc:sldMkLst>
        <pc:spChg chg="mod">
          <ac:chgData name="Ionut Dragan" userId="S::dragan@spacetec.partners::99a7f1f6-6aaa-409b-b4a0-6de600fbaf2b" providerId="AD" clId="Web-{3071AB2D-131B-7E03-E519-5BEB415F6626}" dt="2023-07-03T09:32:13.167" v="136" actId="20577"/>
          <ac:spMkLst>
            <pc:docMk/>
            <pc:sldMk cId="3731918857" sldId="274"/>
            <ac:spMk id="2" creationId="{F3E19F6C-5D35-0F14-D04F-9E132C57D2C7}"/>
          </ac:spMkLst>
        </pc:spChg>
      </pc:sldChg>
      <pc:sldChg chg="modSp">
        <pc:chgData name="Ionut Dragan" userId="S::dragan@spacetec.partners::99a7f1f6-6aaa-409b-b4a0-6de600fbaf2b" providerId="AD" clId="Web-{3071AB2D-131B-7E03-E519-5BEB415F6626}" dt="2023-07-03T09:33:38.246" v="155" actId="20577"/>
        <pc:sldMkLst>
          <pc:docMk/>
          <pc:sldMk cId="543150649" sldId="275"/>
        </pc:sldMkLst>
        <pc:spChg chg="mod">
          <ac:chgData name="Ionut Dragan" userId="S::dragan@spacetec.partners::99a7f1f6-6aaa-409b-b4a0-6de600fbaf2b" providerId="AD" clId="Web-{3071AB2D-131B-7E03-E519-5BEB415F6626}" dt="2023-07-03T09:24:46.270" v="20" actId="20577"/>
          <ac:spMkLst>
            <pc:docMk/>
            <pc:sldMk cId="543150649" sldId="275"/>
            <ac:spMk id="2" creationId="{91A21982-A87A-1642-06B8-5426E1549C46}"/>
          </ac:spMkLst>
        </pc:spChg>
        <pc:spChg chg="mod">
          <ac:chgData name="Ionut Dragan" userId="S::dragan@spacetec.partners::99a7f1f6-6aaa-409b-b4a0-6de600fbaf2b" providerId="AD" clId="Web-{3071AB2D-131B-7E03-E519-5BEB415F6626}" dt="2023-07-03T09:22:57.549" v="1" actId="14100"/>
          <ac:spMkLst>
            <pc:docMk/>
            <pc:sldMk cId="543150649" sldId="275"/>
            <ac:spMk id="3" creationId="{DCF70F3A-DEAD-F057-9C27-30805829CFBB}"/>
          </ac:spMkLst>
        </pc:spChg>
        <pc:spChg chg="mod">
          <ac:chgData name="Ionut Dragan" userId="S::dragan@spacetec.partners::99a7f1f6-6aaa-409b-b4a0-6de600fbaf2b" providerId="AD" clId="Web-{3071AB2D-131B-7E03-E519-5BEB415F6626}" dt="2023-07-03T09:33:31.590" v="149" actId="20577"/>
          <ac:spMkLst>
            <pc:docMk/>
            <pc:sldMk cId="543150649" sldId="275"/>
            <ac:spMk id="5" creationId="{150C8879-3834-E297-85CA-680F00B1CE9D}"/>
          </ac:spMkLst>
        </pc:spChg>
        <pc:spChg chg="mod">
          <ac:chgData name="Ionut Dragan" userId="S::dragan@spacetec.partners::99a7f1f6-6aaa-409b-b4a0-6de600fbaf2b" providerId="AD" clId="Web-{3071AB2D-131B-7E03-E519-5BEB415F6626}" dt="2023-07-03T09:33:38.246" v="155" actId="20577"/>
          <ac:spMkLst>
            <pc:docMk/>
            <pc:sldMk cId="543150649" sldId="275"/>
            <ac:spMk id="6" creationId="{42EFC326-F157-49FE-F01F-AB968FAF48B0}"/>
          </ac:spMkLst>
        </pc:spChg>
      </pc:sldChg>
      <pc:sldChg chg="modSp">
        <pc:chgData name="Ionut Dragan" userId="S::dragan@spacetec.partners::99a7f1f6-6aaa-409b-b4a0-6de600fbaf2b" providerId="AD" clId="Web-{3071AB2D-131B-7E03-E519-5BEB415F6626}" dt="2023-07-03T09:24:35.645" v="18" actId="20577"/>
        <pc:sldMkLst>
          <pc:docMk/>
          <pc:sldMk cId="158647327" sldId="276"/>
        </pc:sldMkLst>
        <pc:spChg chg="mod">
          <ac:chgData name="Ionut Dragan" userId="S::dragan@spacetec.partners::99a7f1f6-6aaa-409b-b4a0-6de600fbaf2b" providerId="AD" clId="Web-{3071AB2D-131B-7E03-E519-5BEB415F6626}" dt="2023-07-03T09:24:35.645" v="18" actId="20577"/>
          <ac:spMkLst>
            <pc:docMk/>
            <pc:sldMk cId="158647327" sldId="276"/>
            <ac:spMk id="2" creationId="{D1BA4C65-2FB4-3427-2607-8FDF92A1C057}"/>
          </ac:spMkLst>
        </pc:spChg>
        <pc:spChg chg="mod">
          <ac:chgData name="Ionut Dragan" userId="S::dragan@spacetec.partners::99a7f1f6-6aaa-409b-b4a0-6de600fbaf2b" providerId="AD" clId="Web-{3071AB2D-131B-7E03-E519-5BEB415F6626}" dt="2023-07-03T09:23:42.503" v="14" actId="20577"/>
          <ac:spMkLst>
            <pc:docMk/>
            <pc:sldMk cId="158647327" sldId="276"/>
            <ac:spMk id="3" creationId="{914C562C-A306-5CFD-E9F1-E259C746E9A8}"/>
          </ac:spMkLst>
        </pc:spChg>
      </pc:sldChg>
      <pc:sldChg chg="modSp">
        <pc:chgData name="Ionut Dragan" userId="S::dragan@spacetec.partners::99a7f1f6-6aaa-409b-b4a0-6de600fbaf2b" providerId="AD" clId="Web-{3071AB2D-131B-7E03-E519-5BEB415F6626}" dt="2023-07-03T09:35:44.639" v="175" actId="20577"/>
        <pc:sldMkLst>
          <pc:docMk/>
          <pc:sldMk cId="2233059030" sldId="277"/>
        </pc:sldMkLst>
        <pc:spChg chg="mod">
          <ac:chgData name="Ionut Dragan" userId="S::dragan@spacetec.partners::99a7f1f6-6aaa-409b-b4a0-6de600fbaf2b" providerId="AD" clId="Web-{3071AB2D-131B-7E03-E519-5BEB415F6626}" dt="2023-07-03T09:35:44.639" v="175" actId="20577"/>
          <ac:spMkLst>
            <pc:docMk/>
            <pc:sldMk cId="2233059030" sldId="277"/>
            <ac:spMk id="3" creationId="{EA56CD65-5559-DA40-A7E4-5A5A0E4C7B14}"/>
          </ac:spMkLst>
        </pc:spChg>
      </pc:sldChg>
      <pc:sldChg chg="modSp">
        <pc:chgData name="Ionut Dragan" userId="S::dragan@spacetec.partners::99a7f1f6-6aaa-409b-b4a0-6de600fbaf2b" providerId="AD" clId="Web-{3071AB2D-131B-7E03-E519-5BEB415F6626}" dt="2023-07-03T09:36:02.592" v="178" actId="20577"/>
        <pc:sldMkLst>
          <pc:docMk/>
          <pc:sldMk cId="1602119334" sldId="278"/>
        </pc:sldMkLst>
        <pc:spChg chg="mod">
          <ac:chgData name="Ionut Dragan" userId="S::dragan@spacetec.partners::99a7f1f6-6aaa-409b-b4a0-6de600fbaf2b" providerId="AD" clId="Web-{3071AB2D-131B-7E03-E519-5BEB415F6626}" dt="2023-07-03T09:36:02.592" v="178" actId="20577"/>
          <ac:spMkLst>
            <pc:docMk/>
            <pc:sldMk cId="1602119334" sldId="278"/>
            <ac:spMk id="5" creationId="{CAD9C34E-8B70-BB74-799B-6320C5FC0AAE}"/>
          </ac:spMkLst>
        </pc:spChg>
      </pc:sldChg>
      <pc:sldChg chg="modSp">
        <pc:chgData name="Ionut Dragan" userId="S::dragan@spacetec.partners::99a7f1f6-6aaa-409b-b4a0-6de600fbaf2b" providerId="AD" clId="Web-{3071AB2D-131B-7E03-E519-5BEB415F6626}" dt="2023-07-03T09:27:08.803" v="82" actId="20577"/>
        <pc:sldMkLst>
          <pc:docMk/>
          <pc:sldMk cId="2203857293" sldId="279"/>
        </pc:sldMkLst>
        <pc:spChg chg="mod">
          <ac:chgData name="Ionut Dragan" userId="S::dragan@spacetec.partners::99a7f1f6-6aaa-409b-b4a0-6de600fbaf2b" providerId="AD" clId="Web-{3071AB2D-131B-7E03-E519-5BEB415F6626}" dt="2023-07-03T09:27:08.803" v="82" actId="20577"/>
          <ac:spMkLst>
            <pc:docMk/>
            <pc:sldMk cId="2203857293" sldId="279"/>
            <ac:spMk id="5" creationId="{F47A1B2B-C06B-2AE5-6336-012DBECFD815}"/>
          </ac:spMkLst>
        </pc:spChg>
      </pc:sldChg>
      <pc:sldChg chg="modSp">
        <pc:chgData name="Ionut Dragan" userId="S::dragan@spacetec.partners::99a7f1f6-6aaa-409b-b4a0-6de600fbaf2b" providerId="AD" clId="Web-{3071AB2D-131B-7E03-E519-5BEB415F6626}" dt="2023-07-03T09:36:45.686" v="180" actId="20577"/>
        <pc:sldMkLst>
          <pc:docMk/>
          <pc:sldMk cId="2114494618" sldId="281"/>
        </pc:sldMkLst>
        <pc:spChg chg="mod">
          <ac:chgData name="Ionut Dragan" userId="S::dragan@spacetec.partners::99a7f1f6-6aaa-409b-b4a0-6de600fbaf2b" providerId="AD" clId="Web-{3071AB2D-131B-7E03-E519-5BEB415F6626}" dt="2023-07-03T09:36:45.686" v="180" actId="20577"/>
          <ac:spMkLst>
            <pc:docMk/>
            <pc:sldMk cId="2114494618" sldId="281"/>
            <ac:spMk id="5" creationId="{CAD9C34E-8B70-BB74-799B-6320C5FC0AAE}"/>
          </ac:spMkLst>
        </pc:spChg>
      </pc:sldChg>
      <pc:sldChg chg="modSp">
        <pc:chgData name="Ionut Dragan" userId="S::dragan@spacetec.partners::99a7f1f6-6aaa-409b-b4a0-6de600fbaf2b" providerId="AD" clId="Web-{3071AB2D-131B-7E03-E519-5BEB415F6626}" dt="2023-07-03T09:33:07.011" v="143" actId="20577"/>
        <pc:sldMkLst>
          <pc:docMk/>
          <pc:sldMk cId="3440025307" sldId="283"/>
        </pc:sldMkLst>
        <pc:spChg chg="mod">
          <ac:chgData name="Ionut Dragan" userId="S::dragan@spacetec.partners::99a7f1f6-6aaa-409b-b4a0-6de600fbaf2b" providerId="AD" clId="Web-{3071AB2D-131B-7E03-E519-5BEB415F6626}" dt="2023-07-03T09:33:07.011" v="143" actId="20577"/>
          <ac:spMkLst>
            <pc:docMk/>
            <pc:sldMk cId="3440025307" sldId="283"/>
            <ac:spMk id="3" creationId="{4877CE51-372D-67B4-4D10-E0B70A3C6EC3}"/>
          </ac:spMkLst>
        </pc:spChg>
      </pc:sldChg>
      <pc:sldChg chg="modSp">
        <pc:chgData name="Ionut Dragan" userId="S::dragan@spacetec.partners::99a7f1f6-6aaa-409b-b4a0-6de600fbaf2b" providerId="AD" clId="Web-{3071AB2D-131B-7E03-E519-5BEB415F6626}" dt="2023-07-03T09:26:50.334" v="81" actId="20577"/>
        <pc:sldMkLst>
          <pc:docMk/>
          <pc:sldMk cId="3706627539" sldId="284"/>
        </pc:sldMkLst>
        <pc:spChg chg="mod">
          <ac:chgData name="Ionut Dragan" userId="S::dragan@spacetec.partners::99a7f1f6-6aaa-409b-b4a0-6de600fbaf2b" providerId="AD" clId="Web-{3071AB2D-131B-7E03-E519-5BEB415F6626}" dt="2023-07-03T09:26:50.334" v="81" actId="20577"/>
          <ac:spMkLst>
            <pc:docMk/>
            <pc:sldMk cId="3706627539" sldId="284"/>
            <ac:spMk id="5" creationId="{CAD9C34E-8B70-BB74-799B-6320C5FC0AAE}"/>
          </ac:spMkLst>
        </pc:spChg>
      </pc:sldChg>
    </pc:docChg>
  </pc:docChgLst>
  <pc:docChgLst>
    <pc:chgData name="Annekatrien Debien" userId="47203cf8-8d53-42b6-b58d-7379ae116f1a" providerId="ADAL" clId="{1C7DF7A9-E950-499E-95C0-6453148C86FA}"/>
    <pc:docChg chg="custSel addSld delSld modSld modSection">
      <pc:chgData name="Annekatrien Debien" userId="47203cf8-8d53-42b6-b58d-7379ae116f1a" providerId="ADAL" clId="{1C7DF7A9-E950-499E-95C0-6453148C86FA}" dt="2023-06-20T14:10:57.939" v="19" actId="47"/>
      <pc:docMkLst>
        <pc:docMk/>
      </pc:docMkLst>
      <pc:sldChg chg="modSp mod">
        <pc:chgData name="Annekatrien Debien" userId="47203cf8-8d53-42b6-b58d-7379ae116f1a" providerId="ADAL" clId="{1C7DF7A9-E950-499E-95C0-6453148C86FA}" dt="2023-06-20T14:07:22.521" v="1"/>
        <pc:sldMkLst>
          <pc:docMk/>
          <pc:sldMk cId="1853950743" sldId="273"/>
        </pc:sldMkLst>
        <pc:spChg chg="mod">
          <ac:chgData name="Annekatrien Debien" userId="47203cf8-8d53-42b6-b58d-7379ae116f1a" providerId="ADAL" clId="{1C7DF7A9-E950-499E-95C0-6453148C86FA}" dt="2023-06-20T14:07:22.521" v="1"/>
          <ac:spMkLst>
            <pc:docMk/>
            <pc:sldMk cId="1853950743" sldId="273"/>
            <ac:spMk id="2" creationId="{8667CD46-6A9D-40B0-4CFE-532F75D36819}"/>
          </ac:spMkLst>
        </pc:spChg>
      </pc:sldChg>
      <pc:sldChg chg="modSp add del mod">
        <pc:chgData name="Annekatrien Debien" userId="47203cf8-8d53-42b6-b58d-7379ae116f1a" providerId="ADAL" clId="{1C7DF7A9-E950-499E-95C0-6453148C86FA}" dt="2023-06-20T14:10:57.939" v="19" actId="47"/>
        <pc:sldMkLst>
          <pc:docMk/>
          <pc:sldMk cId="2571882200" sldId="275"/>
        </pc:sldMkLst>
        <pc:spChg chg="mod">
          <ac:chgData name="Annekatrien Debien" userId="47203cf8-8d53-42b6-b58d-7379ae116f1a" providerId="ADAL" clId="{1C7DF7A9-E950-499E-95C0-6453148C86FA}" dt="2023-06-20T14:10:47.715" v="18" actId="20577"/>
          <ac:spMkLst>
            <pc:docMk/>
            <pc:sldMk cId="2571882200" sldId="275"/>
            <ac:spMk id="2" creationId="{DD7A3A49-61CC-5C55-EADD-AE47FA2125BC}"/>
          </ac:spMkLst>
        </pc:spChg>
      </pc:sldChg>
    </pc:docChg>
  </pc:docChgLst>
  <pc:docChgLst>
    <pc:chgData name="Fernando Batlle" userId="435d2e90-4852-4b2a-bfb4-e4cb928aa8a9" providerId="ADAL" clId="{621E4F56-1EAF-4E1B-8A5C-52B526455B12}"/>
    <pc:docChg chg="undo custSel addSld delSld modSld sldOrd modSection">
      <pc:chgData name="Fernando Batlle" userId="435d2e90-4852-4b2a-bfb4-e4cb928aa8a9" providerId="ADAL" clId="{621E4F56-1EAF-4E1B-8A5C-52B526455B12}" dt="2023-06-21T11:43:21.501" v="858" actId="27636"/>
      <pc:docMkLst>
        <pc:docMk/>
      </pc:docMkLst>
      <pc:sldChg chg="modSp mod">
        <pc:chgData name="Fernando Batlle" userId="435d2e90-4852-4b2a-bfb4-e4cb928aa8a9" providerId="ADAL" clId="{621E4F56-1EAF-4E1B-8A5C-52B526455B12}" dt="2023-06-21T11:43:21.501" v="858" actId="27636"/>
        <pc:sldMkLst>
          <pc:docMk/>
          <pc:sldMk cId="328492482" sldId="256"/>
        </pc:sldMkLst>
        <pc:spChg chg="mod">
          <ac:chgData name="Fernando Batlle" userId="435d2e90-4852-4b2a-bfb4-e4cb928aa8a9" providerId="ADAL" clId="{621E4F56-1EAF-4E1B-8A5C-52B526455B12}" dt="2023-06-21T11:43:21.501" v="858" actId="27636"/>
          <ac:spMkLst>
            <pc:docMk/>
            <pc:sldMk cId="328492482" sldId="256"/>
            <ac:spMk id="2" creationId="{0846E4D6-1564-AF46-B86D-73705E0F2F48}"/>
          </ac:spMkLst>
        </pc:spChg>
        <pc:spChg chg="mod">
          <ac:chgData name="Fernando Batlle" userId="435d2e90-4852-4b2a-bfb4-e4cb928aa8a9" providerId="ADAL" clId="{621E4F56-1EAF-4E1B-8A5C-52B526455B12}" dt="2023-06-19T07:45:59.137" v="17" actId="20577"/>
          <ac:spMkLst>
            <pc:docMk/>
            <pc:sldMk cId="328492482" sldId="256"/>
            <ac:spMk id="4" creationId="{6E04A062-6415-0E60-93DF-6818DA1976B8}"/>
          </ac:spMkLst>
        </pc:spChg>
      </pc:sldChg>
      <pc:sldChg chg="modSp mod">
        <pc:chgData name="Fernando Batlle" userId="435d2e90-4852-4b2a-bfb4-e4cb928aa8a9" providerId="ADAL" clId="{621E4F56-1EAF-4E1B-8A5C-52B526455B12}" dt="2023-06-19T08:54:33.920" v="683" actId="20577"/>
        <pc:sldMkLst>
          <pc:docMk/>
          <pc:sldMk cId="2331372455" sldId="257"/>
        </pc:sldMkLst>
        <pc:spChg chg="mod">
          <ac:chgData name="Fernando Batlle" userId="435d2e90-4852-4b2a-bfb4-e4cb928aa8a9" providerId="ADAL" clId="{621E4F56-1EAF-4E1B-8A5C-52B526455B12}" dt="2023-06-19T08:54:33.920" v="683" actId="20577"/>
          <ac:spMkLst>
            <pc:docMk/>
            <pc:sldMk cId="2331372455" sldId="257"/>
            <ac:spMk id="3" creationId="{EA56CD65-5559-DA40-A7E4-5A5A0E4C7B14}"/>
          </ac:spMkLst>
        </pc:spChg>
        <pc:spChg chg="mod">
          <ac:chgData name="Fernando Batlle" userId="435d2e90-4852-4b2a-bfb4-e4cb928aa8a9" providerId="ADAL" clId="{621E4F56-1EAF-4E1B-8A5C-52B526455B12}" dt="2023-06-19T08:21:23.567" v="244" actId="207"/>
          <ac:spMkLst>
            <pc:docMk/>
            <pc:sldMk cId="2331372455" sldId="257"/>
            <ac:spMk id="5" creationId="{2F96B53C-12AA-8AFA-E31B-5E3C957B00C7}"/>
          </ac:spMkLst>
        </pc:spChg>
      </pc:sldChg>
      <pc:sldChg chg="modSp mod">
        <pc:chgData name="Fernando Batlle" userId="435d2e90-4852-4b2a-bfb4-e4cb928aa8a9" providerId="ADAL" clId="{621E4F56-1EAF-4E1B-8A5C-52B526455B12}" dt="2023-06-19T08:02:23.500" v="117" actId="20577"/>
        <pc:sldMkLst>
          <pc:docMk/>
          <pc:sldMk cId="3074021702" sldId="258"/>
        </pc:sldMkLst>
        <pc:spChg chg="mod">
          <ac:chgData name="Fernando Batlle" userId="435d2e90-4852-4b2a-bfb4-e4cb928aa8a9" providerId="ADAL" clId="{621E4F56-1EAF-4E1B-8A5C-52B526455B12}" dt="2023-06-19T08:02:20.699" v="115" actId="20577"/>
          <ac:spMkLst>
            <pc:docMk/>
            <pc:sldMk cId="3074021702" sldId="258"/>
            <ac:spMk id="2" creationId="{11B65891-9666-2843-AE22-68AE486DA0B6}"/>
          </ac:spMkLst>
        </pc:spChg>
        <pc:spChg chg="mod">
          <ac:chgData name="Fernando Batlle" userId="435d2e90-4852-4b2a-bfb4-e4cb928aa8a9" providerId="ADAL" clId="{621E4F56-1EAF-4E1B-8A5C-52B526455B12}" dt="2023-06-19T08:02:23.500" v="117" actId="20577"/>
          <ac:spMkLst>
            <pc:docMk/>
            <pc:sldMk cId="3074021702" sldId="258"/>
            <ac:spMk id="3" creationId="{66005A90-DC10-0141-9840-C4D498984143}"/>
          </ac:spMkLst>
        </pc:spChg>
      </pc:sldChg>
      <pc:sldChg chg="addSp delSp modSp del mod">
        <pc:chgData name="Fernando Batlle" userId="435d2e90-4852-4b2a-bfb4-e4cb928aa8a9" providerId="ADAL" clId="{621E4F56-1EAF-4E1B-8A5C-52B526455B12}" dt="2023-06-19T08:20:28.731" v="239" actId="2696"/>
        <pc:sldMkLst>
          <pc:docMk/>
          <pc:sldMk cId="1992424107" sldId="262"/>
        </pc:sldMkLst>
        <pc:spChg chg="add del mod">
          <ac:chgData name="Fernando Batlle" userId="435d2e90-4852-4b2a-bfb4-e4cb928aa8a9" providerId="ADAL" clId="{621E4F56-1EAF-4E1B-8A5C-52B526455B12}" dt="2023-06-19T08:13:13.077" v="166" actId="478"/>
          <ac:spMkLst>
            <pc:docMk/>
            <pc:sldMk cId="1992424107" sldId="262"/>
            <ac:spMk id="2" creationId="{B78F0291-45CC-E2BB-EE18-FD63AA33D441}"/>
          </ac:spMkLst>
        </pc:spChg>
        <pc:spChg chg="mod">
          <ac:chgData name="Fernando Batlle" userId="435d2e90-4852-4b2a-bfb4-e4cb928aa8a9" providerId="ADAL" clId="{621E4F56-1EAF-4E1B-8A5C-52B526455B12}" dt="2023-06-19T08:01:59.040" v="91" actId="20577"/>
          <ac:spMkLst>
            <pc:docMk/>
            <pc:sldMk cId="1992424107" sldId="262"/>
            <ac:spMk id="3" creationId="{1F924611-7A32-C859-02F0-9C3E48C88754}"/>
          </ac:spMkLst>
        </pc:spChg>
        <pc:spChg chg="add del mod">
          <ac:chgData name="Fernando Batlle" userId="435d2e90-4852-4b2a-bfb4-e4cb928aa8a9" providerId="ADAL" clId="{621E4F56-1EAF-4E1B-8A5C-52B526455B12}" dt="2023-06-19T08:13:13.077" v="166" actId="478"/>
          <ac:spMkLst>
            <pc:docMk/>
            <pc:sldMk cId="1992424107" sldId="262"/>
            <ac:spMk id="7" creationId="{7A161061-9FE5-4470-BAF8-31143AB0FD94}"/>
          </ac:spMkLst>
        </pc:spChg>
      </pc:sldChg>
      <pc:sldChg chg="addSp delSp modSp mod ord">
        <pc:chgData name="Fernando Batlle" userId="435d2e90-4852-4b2a-bfb4-e4cb928aa8a9" providerId="ADAL" clId="{621E4F56-1EAF-4E1B-8A5C-52B526455B12}" dt="2023-06-19T09:00:20.667" v="812" actId="20577"/>
        <pc:sldMkLst>
          <pc:docMk/>
          <pc:sldMk cId="1851361827" sldId="263"/>
        </pc:sldMkLst>
        <pc:spChg chg="mod">
          <ac:chgData name="Fernando Batlle" userId="435d2e90-4852-4b2a-bfb4-e4cb928aa8a9" providerId="ADAL" clId="{621E4F56-1EAF-4E1B-8A5C-52B526455B12}" dt="2023-06-19T08:54:56.267" v="702" actId="20577"/>
          <ac:spMkLst>
            <pc:docMk/>
            <pc:sldMk cId="1851361827" sldId="263"/>
            <ac:spMk id="2" creationId="{963D2CA8-0005-D902-8B2C-16AA8816BF18}"/>
          </ac:spMkLst>
        </pc:spChg>
        <pc:spChg chg="mod">
          <ac:chgData name="Fernando Batlle" userId="435d2e90-4852-4b2a-bfb4-e4cb928aa8a9" providerId="ADAL" clId="{621E4F56-1EAF-4E1B-8A5C-52B526455B12}" dt="2023-06-19T09:00:20.667" v="812" actId="20577"/>
          <ac:spMkLst>
            <pc:docMk/>
            <pc:sldMk cId="1851361827" sldId="263"/>
            <ac:spMk id="3" creationId="{7ACB5BCD-0F22-4024-DB96-C0270248DFF5}"/>
          </ac:spMkLst>
        </pc:spChg>
        <pc:spChg chg="add del mod ord">
          <ac:chgData name="Fernando Batlle" userId="435d2e90-4852-4b2a-bfb4-e4cb928aa8a9" providerId="ADAL" clId="{621E4F56-1EAF-4E1B-8A5C-52B526455B12}" dt="2023-06-19T08:22:23.254" v="259"/>
          <ac:spMkLst>
            <pc:docMk/>
            <pc:sldMk cId="1851361827" sldId="263"/>
            <ac:spMk id="5" creationId="{26568DD3-DB3A-1DF3-26E6-F52F2C266739}"/>
          </ac:spMkLst>
        </pc:spChg>
        <pc:spChg chg="add mod">
          <ac:chgData name="Fernando Batlle" userId="435d2e90-4852-4b2a-bfb4-e4cb928aa8a9" providerId="ADAL" clId="{621E4F56-1EAF-4E1B-8A5C-52B526455B12}" dt="2023-06-19T08:57:45.319" v="717" actId="1076"/>
          <ac:spMkLst>
            <pc:docMk/>
            <pc:sldMk cId="1851361827" sldId="263"/>
            <ac:spMk id="6" creationId="{6E19D86F-8A32-1033-14F3-7DCDDA499CB8}"/>
          </ac:spMkLst>
        </pc:spChg>
        <pc:spChg chg="add mod">
          <ac:chgData name="Fernando Batlle" userId="435d2e90-4852-4b2a-bfb4-e4cb928aa8a9" providerId="ADAL" clId="{621E4F56-1EAF-4E1B-8A5C-52B526455B12}" dt="2023-06-19T08:57:45.319" v="717" actId="1076"/>
          <ac:spMkLst>
            <pc:docMk/>
            <pc:sldMk cId="1851361827" sldId="263"/>
            <ac:spMk id="7" creationId="{A53149A1-B987-794A-93B5-8ECEE6A9901E}"/>
          </ac:spMkLst>
        </pc:spChg>
        <pc:spChg chg="add mod">
          <ac:chgData name="Fernando Batlle" userId="435d2e90-4852-4b2a-bfb4-e4cb928aa8a9" providerId="ADAL" clId="{621E4F56-1EAF-4E1B-8A5C-52B526455B12}" dt="2023-06-19T08:57:45.319" v="717" actId="1076"/>
          <ac:spMkLst>
            <pc:docMk/>
            <pc:sldMk cId="1851361827" sldId="263"/>
            <ac:spMk id="8" creationId="{6955EC95-CE50-79DB-67F8-FE945EF30BCC}"/>
          </ac:spMkLst>
        </pc:spChg>
        <pc:spChg chg="add mod">
          <ac:chgData name="Fernando Batlle" userId="435d2e90-4852-4b2a-bfb4-e4cb928aa8a9" providerId="ADAL" clId="{621E4F56-1EAF-4E1B-8A5C-52B526455B12}" dt="2023-06-19T08:57:45.319" v="717" actId="1076"/>
          <ac:spMkLst>
            <pc:docMk/>
            <pc:sldMk cId="1851361827" sldId="263"/>
            <ac:spMk id="9" creationId="{10FE48C6-2C30-69A2-C438-AC28E08C381F}"/>
          </ac:spMkLst>
        </pc:spChg>
        <pc:spChg chg="add mod ord">
          <ac:chgData name="Fernando Batlle" userId="435d2e90-4852-4b2a-bfb4-e4cb928aa8a9" providerId="ADAL" clId="{621E4F56-1EAF-4E1B-8A5C-52B526455B12}" dt="2023-06-19T08:57:58.075" v="718" actId="207"/>
          <ac:spMkLst>
            <pc:docMk/>
            <pc:sldMk cId="1851361827" sldId="263"/>
            <ac:spMk id="10" creationId="{D392E563-F3F7-878A-28FD-93748E8D669A}"/>
          </ac:spMkLst>
        </pc:spChg>
        <pc:spChg chg="add mod">
          <ac:chgData name="Fernando Batlle" userId="435d2e90-4852-4b2a-bfb4-e4cb928aa8a9" providerId="ADAL" clId="{621E4F56-1EAF-4E1B-8A5C-52B526455B12}" dt="2023-06-19T08:59:50.920" v="811" actId="1076"/>
          <ac:spMkLst>
            <pc:docMk/>
            <pc:sldMk cId="1851361827" sldId="263"/>
            <ac:spMk id="11" creationId="{F21F67A5-7292-4A47-6B8F-9A853C2DC9F2}"/>
          </ac:spMkLst>
        </pc:spChg>
      </pc:sldChg>
      <pc:sldChg chg="modSp mod ord">
        <pc:chgData name="Fernando Batlle" userId="435d2e90-4852-4b2a-bfb4-e4cb928aa8a9" providerId="ADAL" clId="{621E4F56-1EAF-4E1B-8A5C-52B526455B12}" dt="2023-06-19T11:35:13.576" v="852"/>
        <pc:sldMkLst>
          <pc:docMk/>
          <pc:sldMk cId="736526410" sldId="264"/>
        </pc:sldMkLst>
        <pc:spChg chg="mod">
          <ac:chgData name="Fernando Batlle" userId="435d2e90-4852-4b2a-bfb4-e4cb928aa8a9" providerId="ADAL" clId="{621E4F56-1EAF-4E1B-8A5C-52B526455B12}" dt="2023-06-19T11:35:09.253" v="850" actId="20577"/>
          <ac:spMkLst>
            <pc:docMk/>
            <pc:sldMk cId="736526410" sldId="264"/>
            <ac:spMk id="2" creationId="{DD7A3A49-61CC-5C55-EADD-AE47FA2125BC}"/>
          </ac:spMkLst>
        </pc:spChg>
        <pc:spChg chg="mod">
          <ac:chgData name="Fernando Batlle" userId="435d2e90-4852-4b2a-bfb4-e4cb928aa8a9" providerId="ADAL" clId="{621E4F56-1EAF-4E1B-8A5C-52B526455B12}" dt="2023-06-19T08:37:46.543" v="473" actId="14100"/>
          <ac:spMkLst>
            <pc:docMk/>
            <pc:sldMk cId="736526410" sldId="264"/>
            <ac:spMk id="5" creationId="{F47A1B2B-C06B-2AE5-6336-012DBECFD815}"/>
          </ac:spMkLst>
        </pc:spChg>
      </pc:sldChg>
      <pc:sldChg chg="modSp mod">
        <pc:chgData name="Fernando Batlle" userId="435d2e90-4852-4b2a-bfb4-e4cb928aa8a9" providerId="ADAL" clId="{621E4F56-1EAF-4E1B-8A5C-52B526455B12}" dt="2023-06-19T09:00:54.241" v="823" actId="20577"/>
        <pc:sldMkLst>
          <pc:docMk/>
          <pc:sldMk cId="3461122978" sldId="265"/>
        </pc:sldMkLst>
        <pc:spChg chg="mod">
          <ac:chgData name="Fernando Batlle" userId="435d2e90-4852-4b2a-bfb4-e4cb928aa8a9" providerId="ADAL" clId="{621E4F56-1EAF-4E1B-8A5C-52B526455B12}" dt="2023-06-19T09:00:54.241" v="823" actId="20577"/>
          <ac:spMkLst>
            <pc:docMk/>
            <pc:sldMk cId="3461122978" sldId="265"/>
            <ac:spMk id="2" creationId="{8667CD46-6A9D-40B0-4CFE-532F75D36819}"/>
          </ac:spMkLst>
        </pc:spChg>
        <pc:spChg chg="mod">
          <ac:chgData name="Fernando Batlle" userId="435d2e90-4852-4b2a-bfb4-e4cb928aa8a9" providerId="ADAL" clId="{621E4F56-1EAF-4E1B-8A5C-52B526455B12}" dt="2023-06-19T08:45:22.377" v="487" actId="14100"/>
          <ac:spMkLst>
            <pc:docMk/>
            <pc:sldMk cId="3461122978" sldId="265"/>
            <ac:spMk id="3" creationId="{B359EDFE-4A8C-D3CE-DCCF-16460B4E764F}"/>
          </ac:spMkLst>
        </pc:spChg>
      </pc:sldChg>
      <pc:sldChg chg="modSp del mod">
        <pc:chgData name="Fernando Batlle" userId="435d2e90-4852-4b2a-bfb4-e4cb928aa8a9" providerId="ADAL" clId="{621E4F56-1EAF-4E1B-8A5C-52B526455B12}" dt="2023-06-19T08:52:09.950" v="650" actId="2696"/>
        <pc:sldMkLst>
          <pc:docMk/>
          <pc:sldMk cId="3024879507" sldId="267"/>
        </pc:sldMkLst>
        <pc:spChg chg="mod">
          <ac:chgData name="Fernando Batlle" userId="435d2e90-4852-4b2a-bfb4-e4cb928aa8a9" providerId="ADAL" clId="{621E4F56-1EAF-4E1B-8A5C-52B526455B12}" dt="2023-06-19T08:48:26.085" v="496" actId="20577"/>
          <ac:spMkLst>
            <pc:docMk/>
            <pc:sldMk cId="3024879507" sldId="267"/>
            <ac:spMk id="2" creationId="{F3E19F6C-5D35-0F14-D04F-9E132C57D2C7}"/>
          </ac:spMkLst>
        </pc:spChg>
      </pc:sldChg>
      <pc:sldChg chg="modSp mod">
        <pc:chgData name="Fernando Batlle" userId="435d2e90-4852-4b2a-bfb4-e4cb928aa8a9" providerId="ADAL" clId="{621E4F56-1EAF-4E1B-8A5C-52B526455B12}" dt="2023-06-19T08:49:14.012" v="503"/>
        <pc:sldMkLst>
          <pc:docMk/>
          <pc:sldMk cId="750170514" sldId="268"/>
        </pc:sldMkLst>
        <pc:spChg chg="mod">
          <ac:chgData name="Fernando Batlle" userId="435d2e90-4852-4b2a-bfb4-e4cb928aa8a9" providerId="ADAL" clId="{621E4F56-1EAF-4E1B-8A5C-52B526455B12}" dt="2023-06-19T08:49:14.012" v="503"/>
          <ac:spMkLst>
            <pc:docMk/>
            <pc:sldMk cId="750170514" sldId="268"/>
            <ac:spMk id="2" creationId="{F3E19F6C-5D35-0F14-D04F-9E132C57D2C7}"/>
          </ac:spMkLst>
        </pc:spChg>
      </pc:sldChg>
      <pc:sldChg chg="modSp del mod">
        <pc:chgData name="Fernando Batlle" userId="435d2e90-4852-4b2a-bfb4-e4cb928aa8a9" providerId="ADAL" clId="{621E4F56-1EAF-4E1B-8A5C-52B526455B12}" dt="2023-06-19T08:49:08.713" v="500" actId="2696"/>
        <pc:sldMkLst>
          <pc:docMk/>
          <pc:sldMk cId="3068396311" sldId="269"/>
        </pc:sldMkLst>
        <pc:spChg chg="mod">
          <ac:chgData name="Fernando Batlle" userId="435d2e90-4852-4b2a-bfb4-e4cb928aa8a9" providerId="ADAL" clId="{621E4F56-1EAF-4E1B-8A5C-52B526455B12}" dt="2023-06-19T08:48:49.136" v="499"/>
          <ac:spMkLst>
            <pc:docMk/>
            <pc:sldMk cId="3068396311" sldId="269"/>
            <ac:spMk id="2" creationId="{94284603-49ED-31A5-3D26-8AF0E8D112E8}"/>
          </ac:spMkLst>
        </pc:spChg>
      </pc:sldChg>
      <pc:sldChg chg="modSp add del mod">
        <pc:chgData name="Fernando Batlle" userId="435d2e90-4852-4b2a-bfb4-e4cb928aa8a9" providerId="ADAL" clId="{621E4F56-1EAF-4E1B-8A5C-52B526455B12}" dt="2023-06-19T08:56:24.879" v="707" actId="2696"/>
        <pc:sldMkLst>
          <pc:docMk/>
          <pc:sldMk cId="1999384793" sldId="270"/>
        </pc:sldMkLst>
        <pc:spChg chg="mod">
          <ac:chgData name="Fernando Batlle" userId="435d2e90-4852-4b2a-bfb4-e4cb928aa8a9" providerId="ADAL" clId="{621E4F56-1EAF-4E1B-8A5C-52B526455B12}" dt="2023-06-19T08:53:50.338" v="654" actId="33524"/>
          <ac:spMkLst>
            <pc:docMk/>
            <pc:sldMk cId="1999384793" sldId="270"/>
            <ac:spMk id="2" creationId="{94284603-49ED-31A5-3D26-8AF0E8D112E8}"/>
          </ac:spMkLst>
        </pc:spChg>
      </pc:sldChg>
      <pc:sldChg chg="modSp add del mod ord">
        <pc:chgData name="Fernando Batlle" userId="435d2e90-4852-4b2a-bfb4-e4cb928aa8a9" providerId="ADAL" clId="{621E4F56-1EAF-4E1B-8A5C-52B526455B12}" dt="2023-06-19T08:51:52.869" v="648" actId="2696"/>
        <pc:sldMkLst>
          <pc:docMk/>
          <pc:sldMk cId="404742836" sldId="271"/>
        </pc:sldMkLst>
        <pc:spChg chg="mod">
          <ac:chgData name="Fernando Batlle" userId="435d2e90-4852-4b2a-bfb4-e4cb928aa8a9" providerId="ADAL" clId="{621E4F56-1EAF-4E1B-8A5C-52B526455B12}" dt="2023-06-19T08:51:38.550" v="646" actId="1076"/>
          <ac:spMkLst>
            <pc:docMk/>
            <pc:sldMk cId="404742836" sldId="271"/>
            <ac:spMk id="2" creationId="{94284603-49ED-31A5-3D26-8AF0E8D112E8}"/>
          </ac:spMkLst>
        </pc:spChg>
        <pc:spChg chg="mod">
          <ac:chgData name="Fernando Batlle" userId="435d2e90-4852-4b2a-bfb4-e4cb928aa8a9" providerId="ADAL" clId="{621E4F56-1EAF-4E1B-8A5C-52B526455B12}" dt="2023-06-19T08:51:35.981" v="645" actId="14100"/>
          <ac:spMkLst>
            <pc:docMk/>
            <pc:sldMk cId="404742836" sldId="271"/>
            <ac:spMk id="3" creationId="{59EE5971-A921-C78C-233E-F8A3F0EB10FC}"/>
          </ac:spMkLst>
        </pc:spChg>
      </pc:sldChg>
      <pc:sldChg chg="add">
        <pc:chgData name="Fernando Batlle" userId="435d2e90-4852-4b2a-bfb4-e4cb928aa8a9" providerId="ADAL" clId="{621E4F56-1EAF-4E1B-8A5C-52B526455B12}" dt="2023-06-19T08:51:44.581" v="647" actId="2890"/>
        <pc:sldMkLst>
          <pc:docMk/>
          <pc:sldMk cId="4037168422" sldId="272"/>
        </pc:sldMkLst>
      </pc:sldChg>
      <pc:sldChg chg="modSp add mod">
        <pc:chgData name="Fernando Batlle" userId="435d2e90-4852-4b2a-bfb4-e4cb928aa8a9" providerId="ADAL" clId="{621E4F56-1EAF-4E1B-8A5C-52B526455B12}" dt="2023-06-19T08:52:20.563" v="653" actId="14100"/>
        <pc:sldMkLst>
          <pc:docMk/>
          <pc:sldMk cId="1853950743" sldId="273"/>
        </pc:sldMkLst>
        <pc:spChg chg="mod">
          <ac:chgData name="Fernando Batlle" userId="435d2e90-4852-4b2a-bfb4-e4cb928aa8a9" providerId="ADAL" clId="{621E4F56-1EAF-4E1B-8A5C-52B526455B12}" dt="2023-06-19T08:52:15.878" v="652"/>
          <ac:spMkLst>
            <pc:docMk/>
            <pc:sldMk cId="1853950743" sldId="273"/>
            <ac:spMk id="2" creationId="{8667CD46-6A9D-40B0-4CFE-532F75D36819}"/>
          </ac:spMkLst>
        </pc:spChg>
        <pc:spChg chg="mod">
          <ac:chgData name="Fernando Batlle" userId="435d2e90-4852-4b2a-bfb4-e4cb928aa8a9" providerId="ADAL" clId="{621E4F56-1EAF-4E1B-8A5C-52B526455B12}" dt="2023-06-19T08:52:20.563" v="653" actId="14100"/>
          <ac:spMkLst>
            <pc:docMk/>
            <pc:sldMk cId="1853950743" sldId="273"/>
            <ac:spMk id="3" creationId="{B359EDFE-4A8C-D3CE-DCCF-16460B4E764F}"/>
          </ac:spMkLst>
        </pc:spChg>
      </pc:sldChg>
      <pc:sldChg chg="modSp add mod">
        <pc:chgData name="Fernando Batlle" userId="435d2e90-4852-4b2a-bfb4-e4cb928aa8a9" providerId="ADAL" clId="{621E4F56-1EAF-4E1B-8A5C-52B526455B12}" dt="2023-06-19T08:56:27.872" v="709" actId="27636"/>
        <pc:sldMkLst>
          <pc:docMk/>
          <pc:sldMk cId="3731918857" sldId="274"/>
        </pc:sldMkLst>
        <pc:spChg chg="mod">
          <ac:chgData name="Fernando Batlle" userId="435d2e90-4852-4b2a-bfb4-e4cb928aa8a9" providerId="ADAL" clId="{621E4F56-1EAF-4E1B-8A5C-52B526455B12}" dt="2023-06-19T08:56:27.872" v="709" actId="27636"/>
          <ac:spMkLst>
            <pc:docMk/>
            <pc:sldMk cId="3731918857" sldId="274"/>
            <ac:spMk id="2" creationId="{F3E19F6C-5D35-0F14-D04F-9E132C57D2C7}"/>
          </ac:spMkLst>
        </pc:spChg>
      </pc:sldChg>
    </pc:docChg>
  </pc:docChgLst>
  <pc:docChgLst>
    <pc:chgData name="Ionut Dragan" userId="99a7f1f6-6aaa-409b-b4a0-6de600fbaf2b" providerId="ADAL" clId="{03524582-92BD-44B9-BBE5-5F1BE48943F7}"/>
    <pc:docChg chg="undo custSel addSld delSld modSld sldOrd modMainMaster addSection modSection">
      <pc:chgData name="Ionut Dragan" userId="99a7f1f6-6aaa-409b-b4a0-6de600fbaf2b" providerId="ADAL" clId="{03524582-92BD-44B9-BBE5-5F1BE48943F7}" dt="2023-07-03T12:22:16.982" v="1587" actId="113"/>
      <pc:docMkLst>
        <pc:docMk/>
      </pc:docMkLst>
      <pc:sldChg chg="modSp mod">
        <pc:chgData name="Ionut Dragan" userId="99a7f1f6-6aaa-409b-b4a0-6de600fbaf2b" providerId="ADAL" clId="{03524582-92BD-44B9-BBE5-5F1BE48943F7}" dt="2023-07-03T11:53:07.434" v="1569" actId="27636"/>
        <pc:sldMkLst>
          <pc:docMk/>
          <pc:sldMk cId="328492482" sldId="256"/>
        </pc:sldMkLst>
        <pc:spChg chg="mod">
          <ac:chgData name="Ionut Dragan" userId="99a7f1f6-6aaa-409b-b4a0-6de600fbaf2b" providerId="ADAL" clId="{03524582-92BD-44B9-BBE5-5F1BE48943F7}" dt="2023-07-03T11:53:07.434" v="1569" actId="27636"/>
          <ac:spMkLst>
            <pc:docMk/>
            <pc:sldMk cId="328492482" sldId="256"/>
            <ac:spMk id="2" creationId="{0846E4D6-1564-AF46-B86D-73705E0F2F48}"/>
          </ac:spMkLst>
        </pc:spChg>
      </pc:sldChg>
      <pc:sldChg chg="del">
        <pc:chgData name="Ionut Dragan" userId="99a7f1f6-6aaa-409b-b4a0-6de600fbaf2b" providerId="ADAL" clId="{03524582-92BD-44B9-BBE5-5F1BE48943F7}" dt="2023-06-30T16:24:10.883" v="372" actId="47"/>
        <pc:sldMkLst>
          <pc:docMk/>
          <pc:sldMk cId="3074021702" sldId="258"/>
        </pc:sldMkLst>
      </pc:sldChg>
      <pc:sldChg chg="del">
        <pc:chgData name="Ionut Dragan" userId="99a7f1f6-6aaa-409b-b4a0-6de600fbaf2b" providerId="ADAL" clId="{03524582-92BD-44B9-BBE5-5F1BE48943F7}" dt="2023-06-30T16:23:40.710" v="366" actId="47"/>
        <pc:sldMkLst>
          <pc:docMk/>
          <pc:sldMk cId="736526410" sldId="264"/>
        </pc:sldMkLst>
      </pc:sldChg>
      <pc:sldChg chg="del">
        <pc:chgData name="Ionut Dragan" userId="99a7f1f6-6aaa-409b-b4a0-6de600fbaf2b" providerId="ADAL" clId="{03524582-92BD-44B9-BBE5-5F1BE48943F7}" dt="2023-06-30T16:20:56.579" v="349" actId="47"/>
        <pc:sldMkLst>
          <pc:docMk/>
          <pc:sldMk cId="3461122978" sldId="265"/>
        </pc:sldMkLst>
      </pc:sldChg>
      <pc:sldChg chg="del">
        <pc:chgData name="Ionut Dragan" userId="99a7f1f6-6aaa-409b-b4a0-6de600fbaf2b" providerId="ADAL" clId="{03524582-92BD-44B9-BBE5-5F1BE48943F7}" dt="2023-06-30T16:23:05.429" v="362" actId="47"/>
        <pc:sldMkLst>
          <pc:docMk/>
          <pc:sldMk cId="750170514" sldId="268"/>
        </pc:sldMkLst>
      </pc:sldChg>
      <pc:sldChg chg="add del ord">
        <pc:chgData name="Ionut Dragan" userId="99a7f1f6-6aaa-409b-b4a0-6de600fbaf2b" providerId="ADAL" clId="{03524582-92BD-44B9-BBE5-5F1BE48943F7}" dt="2023-06-30T16:22:24.449" v="354" actId="47"/>
        <pc:sldMkLst>
          <pc:docMk/>
          <pc:sldMk cId="3562334025" sldId="269"/>
        </pc:sldMkLst>
      </pc:sldChg>
      <pc:sldChg chg="modSp add mod ord">
        <pc:chgData name="Ionut Dragan" userId="99a7f1f6-6aaa-409b-b4a0-6de600fbaf2b" providerId="ADAL" clId="{03524582-92BD-44B9-BBE5-5F1BE48943F7}" dt="2023-06-30T16:28:30.077" v="499" actId="207"/>
        <pc:sldMkLst>
          <pc:docMk/>
          <pc:sldMk cId="1688066053" sldId="270"/>
        </pc:sldMkLst>
        <pc:spChg chg="mod">
          <ac:chgData name="Ionut Dragan" userId="99a7f1f6-6aaa-409b-b4a0-6de600fbaf2b" providerId="ADAL" clId="{03524582-92BD-44B9-BBE5-5F1BE48943F7}" dt="2023-06-30T16:28:30.077" v="499" actId="207"/>
          <ac:spMkLst>
            <pc:docMk/>
            <pc:sldMk cId="1688066053" sldId="270"/>
            <ac:spMk id="2" creationId="{212483CA-CEE4-7E4B-9EC0-75C0BB8509A9}"/>
          </ac:spMkLst>
        </pc:spChg>
      </pc:sldChg>
      <pc:sldChg chg="modSp add mod ord">
        <pc:chgData name="Ionut Dragan" userId="99a7f1f6-6aaa-409b-b4a0-6de600fbaf2b" providerId="ADAL" clId="{03524582-92BD-44B9-BBE5-5F1BE48943F7}" dt="2023-06-30T16:28:38.701" v="511" actId="207"/>
        <pc:sldMkLst>
          <pc:docMk/>
          <pc:sldMk cId="3518130300" sldId="271"/>
        </pc:sldMkLst>
        <pc:spChg chg="mod">
          <ac:chgData name="Ionut Dragan" userId="99a7f1f6-6aaa-409b-b4a0-6de600fbaf2b" providerId="ADAL" clId="{03524582-92BD-44B9-BBE5-5F1BE48943F7}" dt="2023-06-30T16:28:38.701" v="511" actId="207"/>
          <ac:spMkLst>
            <pc:docMk/>
            <pc:sldMk cId="3518130300" sldId="271"/>
            <ac:spMk id="2" creationId="{212483CA-CEE4-7E4B-9EC0-75C0BB8509A9}"/>
          </ac:spMkLst>
        </pc:spChg>
      </pc:sldChg>
      <pc:sldChg chg="modSp del mod">
        <pc:chgData name="Ionut Dragan" userId="99a7f1f6-6aaa-409b-b4a0-6de600fbaf2b" providerId="ADAL" clId="{03524582-92BD-44B9-BBE5-5F1BE48943F7}" dt="2023-06-30T16:18:02.852" v="338" actId="47"/>
        <pc:sldMkLst>
          <pc:docMk/>
          <pc:sldMk cId="4037168422" sldId="272"/>
        </pc:sldMkLst>
        <pc:spChg chg="mod">
          <ac:chgData name="Ionut Dragan" userId="99a7f1f6-6aaa-409b-b4a0-6de600fbaf2b" providerId="ADAL" clId="{03524582-92BD-44B9-BBE5-5F1BE48943F7}" dt="2023-06-30T16:14:41.966" v="330" actId="207"/>
          <ac:spMkLst>
            <pc:docMk/>
            <pc:sldMk cId="4037168422" sldId="272"/>
            <ac:spMk id="2" creationId="{DD7A3A49-61CC-5C55-EADD-AE47FA2125BC}"/>
          </ac:spMkLst>
        </pc:spChg>
      </pc:sldChg>
      <pc:sldChg chg="modSp mod ord">
        <pc:chgData name="Ionut Dragan" userId="99a7f1f6-6aaa-409b-b4a0-6de600fbaf2b" providerId="ADAL" clId="{03524582-92BD-44B9-BBE5-5F1BE48943F7}" dt="2023-07-03T09:19:27.445" v="1521" actId="207"/>
        <pc:sldMkLst>
          <pc:docMk/>
          <pc:sldMk cId="1853950743" sldId="273"/>
        </pc:sldMkLst>
        <pc:spChg chg="mod">
          <ac:chgData name="Ionut Dragan" userId="99a7f1f6-6aaa-409b-b4a0-6de600fbaf2b" providerId="ADAL" clId="{03524582-92BD-44B9-BBE5-5F1BE48943F7}" dt="2023-07-03T09:17:37.548" v="1475" actId="20577"/>
          <ac:spMkLst>
            <pc:docMk/>
            <pc:sldMk cId="1853950743" sldId="273"/>
            <ac:spMk id="2" creationId="{8667CD46-6A9D-40B0-4CFE-532F75D36819}"/>
          </ac:spMkLst>
        </pc:spChg>
        <pc:spChg chg="mod">
          <ac:chgData name="Ionut Dragan" userId="99a7f1f6-6aaa-409b-b4a0-6de600fbaf2b" providerId="ADAL" clId="{03524582-92BD-44B9-BBE5-5F1BE48943F7}" dt="2023-07-03T09:19:27.445" v="1521" actId="207"/>
          <ac:spMkLst>
            <pc:docMk/>
            <pc:sldMk cId="1853950743" sldId="273"/>
            <ac:spMk id="3" creationId="{B359EDFE-4A8C-D3CE-DCCF-16460B4E764F}"/>
          </ac:spMkLst>
        </pc:spChg>
      </pc:sldChg>
      <pc:sldChg chg="modSp mod">
        <pc:chgData name="Ionut Dragan" userId="99a7f1f6-6aaa-409b-b4a0-6de600fbaf2b" providerId="ADAL" clId="{03524582-92BD-44B9-BBE5-5F1BE48943F7}" dt="2023-07-03T09:21:15.047" v="1550" actId="20577"/>
        <pc:sldMkLst>
          <pc:docMk/>
          <pc:sldMk cId="3731918857" sldId="274"/>
        </pc:sldMkLst>
        <pc:spChg chg="mod">
          <ac:chgData name="Ionut Dragan" userId="99a7f1f6-6aaa-409b-b4a0-6de600fbaf2b" providerId="ADAL" clId="{03524582-92BD-44B9-BBE5-5F1BE48943F7}" dt="2023-07-03T09:20:58.886" v="1548" actId="14100"/>
          <ac:spMkLst>
            <pc:docMk/>
            <pc:sldMk cId="3731918857" sldId="274"/>
            <ac:spMk id="2" creationId="{F3E19F6C-5D35-0F14-D04F-9E132C57D2C7}"/>
          </ac:spMkLst>
        </pc:spChg>
        <pc:spChg chg="mod">
          <ac:chgData name="Ionut Dragan" userId="99a7f1f6-6aaa-409b-b4a0-6de600fbaf2b" providerId="ADAL" clId="{03524582-92BD-44B9-BBE5-5F1BE48943F7}" dt="2023-07-03T09:21:15.047" v="1550" actId="20577"/>
          <ac:spMkLst>
            <pc:docMk/>
            <pc:sldMk cId="3731918857" sldId="274"/>
            <ac:spMk id="3" creationId="{3B799689-BCBA-8B8F-A30D-AA3813145869}"/>
          </ac:spMkLst>
        </pc:spChg>
      </pc:sldChg>
      <pc:sldChg chg="addSp modSp new mod">
        <pc:chgData name="Ionut Dragan" userId="99a7f1f6-6aaa-409b-b4a0-6de600fbaf2b" providerId="ADAL" clId="{03524582-92BD-44B9-BBE5-5F1BE48943F7}" dt="2023-07-03T09:06:46.422" v="724" actId="1076"/>
        <pc:sldMkLst>
          <pc:docMk/>
          <pc:sldMk cId="543150649" sldId="275"/>
        </pc:sldMkLst>
        <pc:spChg chg="mod">
          <ac:chgData name="Ionut Dragan" userId="99a7f1f6-6aaa-409b-b4a0-6de600fbaf2b" providerId="ADAL" clId="{03524582-92BD-44B9-BBE5-5F1BE48943F7}" dt="2023-06-30T15:52:18.591" v="36" actId="20577"/>
          <ac:spMkLst>
            <pc:docMk/>
            <pc:sldMk cId="543150649" sldId="275"/>
            <ac:spMk id="2" creationId="{91A21982-A87A-1642-06B8-5426E1549C46}"/>
          </ac:spMkLst>
        </pc:spChg>
        <pc:spChg chg="mod">
          <ac:chgData name="Ionut Dragan" userId="99a7f1f6-6aaa-409b-b4a0-6de600fbaf2b" providerId="ADAL" clId="{03524582-92BD-44B9-BBE5-5F1BE48943F7}" dt="2023-06-30T15:52:28.645" v="76" actId="20577"/>
          <ac:spMkLst>
            <pc:docMk/>
            <pc:sldMk cId="543150649" sldId="275"/>
            <ac:spMk id="3" creationId="{DCF70F3A-DEAD-F057-9C27-30805829CFBB}"/>
          </ac:spMkLst>
        </pc:spChg>
        <pc:spChg chg="add mod">
          <ac:chgData name="Ionut Dragan" userId="99a7f1f6-6aaa-409b-b4a0-6de600fbaf2b" providerId="ADAL" clId="{03524582-92BD-44B9-BBE5-5F1BE48943F7}" dt="2023-07-03T09:06:41.511" v="723" actId="20577"/>
          <ac:spMkLst>
            <pc:docMk/>
            <pc:sldMk cId="543150649" sldId="275"/>
            <ac:spMk id="5" creationId="{150C8879-3834-E297-85CA-680F00B1CE9D}"/>
          </ac:spMkLst>
        </pc:spChg>
        <pc:spChg chg="add mod">
          <ac:chgData name="Ionut Dragan" userId="99a7f1f6-6aaa-409b-b4a0-6de600fbaf2b" providerId="ADAL" clId="{03524582-92BD-44B9-BBE5-5F1BE48943F7}" dt="2023-07-03T09:06:46.422" v="724" actId="1076"/>
          <ac:spMkLst>
            <pc:docMk/>
            <pc:sldMk cId="543150649" sldId="275"/>
            <ac:spMk id="6" creationId="{42EFC326-F157-49FE-F01F-AB968FAF48B0}"/>
          </ac:spMkLst>
        </pc:spChg>
      </pc:sldChg>
      <pc:sldChg chg="addSp modSp new mod">
        <pc:chgData name="Ionut Dragan" userId="99a7f1f6-6aaa-409b-b4a0-6de600fbaf2b" providerId="ADAL" clId="{03524582-92BD-44B9-BBE5-5F1BE48943F7}" dt="2023-07-03T09:08:22.381" v="869" actId="20577"/>
        <pc:sldMkLst>
          <pc:docMk/>
          <pc:sldMk cId="158647327" sldId="276"/>
        </pc:sldMkLst>
        <pc:spChg chg="mod">
          <ac:chgData name="Ionut Dragan" userId="99a7f1f6-6aaa-409b-b4a0-6de600fbaf2b" providerId="ADAL" clId="{03524582-92BD-44B9-BBE5-5F1BE48943F7}" dt="2023-06-30T15:52:40.280" v="95" actId="20577"/>
          <ac:spMkLst>
            <pc:docMk/>
            <pc:sldMk cId="158647327" sldId="276"/>
            <ac:spMk id="2" creationId="{D1BA4C65-2FB4-3427-2607-8FDF92A1C057}"/>
          </ac:spMkLst>
        </pc:spChg>
        <pc:spChg chg="mod">
          <ac:chgData name="Ionut Dragan" userId="99a7f1f6-6aaa-409b-b4a0-6de600fbaf2b" providerId="ADAL" clId="{03524582-92BD-44B9-BBE5-5F1BE48943F7}" dt="2023-07-03T09:07:57.230" v="861" actId="207"/>
          <ac:spMkLst>
            <pc:docMk/>
            <pc:sldMk cId="158647327" sldId="276"/>
            <ac:spMk id="3" creationId="{914C562C-A306-5CFD-E9F1-E259C746E9A8}"/>
          </ac:spMkLst>
        </pc:spChg>
        <pc:spChg chg="add mod">
          <ac:chgData name="Ionut Dragan" userId="99a7f1f6-6aaa-409b-b4a0-6de600fbaf2b" providerId="ADAL" clId="{03524582-92BD-44B9-BBE5-5F1BE48943F7}" dt="2023-07-03T09:08:22.381" v="869" actId="20577"/>
          <ac:spMkLst>
            <pc:docMk/>
            <pc:sldMk cId="158647327" sldId="276"/>
            <ac:spMk id="5" creationId="{04DE2C6B-4565-B3AB-9E5D-0605170A66EA}"/>
          </ac:spMkLst>
        </pc:spChg>
      </pc:sldChg>
      <pc:sldChg chg="addSp delSp modSp add mod ord">
        <pc:chgData name="Ionut Dragan" userId="99a7f1f6-6aaa-409b-b4a0-6de600fbaf2b" providerId="ADAL" clId="{03524582-92BD-44B9-BBE5-5F1BE48943F7}" dt="2023-07-03T12:22:16.982" v="1587" actId="113"/>
        <pc:sldMkLst>
          <pc:docMk/>
          <pc:sldMk cId="2233059030" sldId="277"/>
        </pc:sldMkLst>
        <pc:spChg chg="mod">
          <ac:chgData name="Ionut Dragan" userId="99a7f1f6-6aaa-409b-b4a0-6de600fbaf2b" providerId="ADAL" clId="{03524582-92BD-44B9-BBE5-5F1BE48943F7}" dt="2023-07-03T12:22:16.982" v="1587" actId="113"/>
          <ac:spMkLst>
            <pc:docMk/>
            <pc:sldMk cId="2233059030" sldId="277"/>
            <ac:spMk id="3" creationId="{EA56CD65-5559-DA40-A7E4-5A5A0E4C7B14}"/>
          </ac:spMkLst>
        </pc:spChg>
        <pc:spChg chg="del mod">
          <ac:chgData name="Ionut Dragan" userId="99a7f1f6-6aaa-409b-b4a0-6de600fbaf2b" providerId="ADAL" clId="{03524582-92BD-44B9-BBE5-5F1BE48943F7}" dt="2023-06-30T16:10:40.344" v="323" actId="478"/>
          <ac:spMkLst>
            <pc:docMk/>
            <pc:sldMk cId="2233059030" sldId="277"/>
            <ac:spMk id="5" creationId="{2F96B53C-12AA-8AFA-E31B-5E3C957B00C7}"/>
          </ac:spMkLst>
        </pc:spChg>
        <pc:spChg chg="add mod">
          <ac:chgData name="Ionut Dragan" userId="99a7f1f6-6aaa-409b-b4a0-6de600fbaf2b" providerId="ADAL" clId="{03524582-92BD-44B9-BBE5-5F1BE48943F7}" dt="2023-06-30T16:11:03.195" v="326" actId="1076"/>
          <ac:spMkLst>
            <pc:docMk/>
            <pc:sldMk cId="2233059030" sldId="277"/>
            <ac:spMk id="6" creationId="{31780D2A-9C33-B9F6-F64D-A75AEF834D5D}"/>
          </ac:spMkLst>
        </pc:spChg>
      </pc:sldChg>
      <pc:sldChg chg="modSp add mod ord">
        <pc:chgData name="Ionut Dragan" userId="99a7f1f6-6aaa-409b-b4a0-6de600fbaf2b" providerId="ADAL" clId="{03524582-92BD-44B9-BBE5-5F1BE48943F7}" dt="2023-06-30T16:39:42.573" v="653" actId="20577"/>
        <pc:sldMkLst>
          <pc:docMk/>
          <pc:sldMk cId="1602119334" sldId="278"/>
        </pc:sldMkLst>
        <pc:spChg chg="mod">
          <ac:chgData name="Ionut Dragan" userId="99a7f1f6-6aaa-409b-b4a0-6de600fbaf2b" providerId="ADAL" clId="{03524582-92BD-44B9-BBE5-5F1BE48943F7}" dt="2023-06-30T16:29:27.069" v="528" actId="20577"/>
          <ac:spMkLst>
            <pc:docMk/>
            <pc:sldMk cId="1602119334" sldId="278"/>
            <ac:spMk id="2" creationId="{212483CA-CEE4-7E4B-9EC0-75C0BB8509A9}"/>
          </ac:spMkLst>
        </pc:spChg>
        <pc:spChg chg="mod">
          <ac:chgData name="Ionut Dragan" userId="99a7f1f6-6aaa-409b-b4a0-6de600fbaf2b" providerId="ADAL" clId="{03524582-92BD-44B9-BBE5-5F1BE48943F7}" dt="2023-06-30T16:39:42.573" v="653" actId="20577"/>
          <ac:spMkLst>
            <pc:docMk/>
            <pc:sldMk cId="1602119334" sldId="278"/>
            <ac:spMk id="5" creationId="{CAD9C34E-8B70-BB74-799B-6320C5FC0AAE}"/>
          </ac:spMkLst>
        </pc:spChg>
      </pc:sldChg>
      <pc:sldChg chg="modSp add mod ord">
        <pc:chgData name="Ionut Dragan" userId="99a7f1f6-6aaa-409b-b4a0-6de600fbaf2b" providerId="ADAL" clId="{03524582-92BD-44B9-BBE5-5F1BE48943F7}" dt="2023-07-03T09:19:58.642" v="1525"/>
        <pc:sldMkLst>
          <pc:docMk/>
          <pc:sldMk cId="2203857293" sldId="279"/>
        </pc:sldMkLst>
        <pc:spChg chg="mod">
          <ac:chgData name="Ionut Dragan" userId="99a7f1f6-6aaa-409b-b4a0-6de600fbaf2b" providerId="ADAL" clId="{03524582-92BD-44B9-BBE5-5F1BE48943F7}" dt="2023-06-30T16:27:27.823" v="459" actId="207"/>
          <ac:spMkLst>
            <pc:docMk/>
            <pc:sldMk cId="2203857293" sldId="279"/>
            <ac:spMk id="2" creationId="{DD7A3A49-61CC-5C55-EADD-AE47FA2125BC}"/>
          </ac:spMkLst>
        </pc:spChg>
      </pc:sldChg>
      <pc:sldChg chg="modSp add mod ord">
        <pc:chgData name="Ionut Dragan" userId="99a7f1f6-6aaa-409b-b4a0-6de600fbaf2b" providerId="ADAL" clId="{03524582-92BD-44B9-BBE5-5F1BE48943F7}" dt="2023-07-03T09:19:48.088" v="1523"/>
        <pc:sldMkLst>
          <pc:docMk/>
          <pc:sldMk cId="810271404" sldId="280"/>
        </pc:sldMkLst>
        <pc:spChg chg="mod">
          <ac:chgData name="Ionut Dragan" userId="99a7f1f6-6aaa-409b-b4a0-6de600fbaf2b" providerId="ADAL" clId="{03524582-92BD-44B9-BBE5-5F1BE48943F7}" dt="2023-06-30T16:27:59.875" v="475" actId="207"/>
          <ac:spMkLst>
            <pc:docMk/>
            <pc:sldMk cId="810271404" sldId="280"/>
            <ac:spMk id="2" creationId="{212483CA-CEE4-7E4B-9EC0-75C0BB8509A9}"/>
          </ac:spMkLst>
        </pc:spChg>
      </pc:sldChg>
      <pc:sldChg chg="modSp add mod">
        <pc:chgData name="Ionut Dragan" userId="99a7f1f6-6aaa-409b-b4a0-6de600fbaf2b" providerId="ADAL" clId="{03524582-92BD-44B9-BBE5-5F1BE48943F7}" dt="2023-06-30T16:28:22.206" v="487" actId="207"/>
        <pc:sldMkLst>
          <pc:docMk/>
          <pc:sldMk cId="2114494618" sldId="281"/>
        </pc:sldMkLst>
        <pc:spChg chg="mod">
          <ac:chgData name="Ionut Dragan" userId="99a7f1f6-6aaa-409b-b4a0-6de600fbaf2b" providerId="ADAL" clId="{03524582-92BD-44B9-BBE5-5F1BE48943F7}" dt="2023-06-30T16:28:22.206" v="487" actId="207"/>
          <ac:spMkLst>
            <pc:docMk/>
            <pc:sldMk cId="2114494618" sldId="281"/>
            <ac:spMk id="2" creationId="{212483CA-CEE4-7E4B-9EC0-75C0BB8509A9}"/>
          </ac:spMkLst>
        </pc:spChg>
      </pc:sldChg>
      <pc:sldChg chg="add ord">
        <pc:chgData name="Ionut Dragan" userId="99a7f1f6-6aaa-409b-b4a0-6de600fbaf2b" providerId="ADAL" clId="{03524582-92BD-44B9-BBE5-5F1BE48943F7}" dt="2023-06-30T16:24:09.622" v="371"/>
        <pc:sldMkLst>
          <pc:docMk/>
          <pc:sldMk cId="1631111820" sldId="282"/>
        </pc:sldMkLst>
      </pc:sldChg>
      <pc:sldChg chg="modSp new mod">
        <pc:chgData name="Ionut Dragan" userId="99a7f1f6-6aaa-409b-b4a0-6de600fbaf2b" providerId="ADAL" clId="{03524582-92BD-44B9-BBE5-5F1BE48943F7}" dt="2023-07-03T09:18:52.119" v="1513" actId="20577"/>
        <pc:sldMkLst>
          <pc:docMk/>
          <pc:sldMk cId="3440025307" sldId="283"/>
        </pc:sldMkLst>
        <pc:spChg chg="mod">
          <ac:chgData name="Ionut Dragan" userId="99a7f1f6-6aaa-409b-b4a0-6de600fbaf2b" providerId="ADAL" clId="{03524582-92BD-44B9-BBE5-5F1BE48943F7}" dt="2023-07-03T09:18:18.429" v="1505" actId="20577"/>
          <ac:spMkLst>
            <pc:docMk/>
            <pc:sldMk cId="3440025307" sldId="283"/>
            <ac:spMk id="2" creationId="{AB7ABE82-A2CD-FF27-C029-31E78BD5A12A}"/>
          </ac:spMkLst>
        </pc:spChg>
        <pc:spChg chg="mod">
          <ac:chgData name="Ionut Dragan" userId="99a7f1f6-6aaa-409b-b4a0-6de600fbaf2b" providerId="ADAL" clId="{03524582-92BD-44B9-BBE5-5F1BE48943F7}" dt="2023-07-03T09:18:52.119" v="1513" actId="20577"/>
          <ac:spMkLst>
            <pc:docMk/>
            <pc:sldMk cId="3440025307" sldId="283"/>
            <ac:spMk id="3" creationId="{4877CE51-372D-67B4-4D10-E0B70A3C6EC3}"/>
          </ac:spMkLst>
        </pc:spChg>
      </pc:sldChg>
      <pc:sldChg chg="modSp add mod">
        <pc:chgData name="Ionut Dragan" userId="99a7f1f6-6aaa-409b-b4a0-6de600fbaf2b" providerId="ADAL" clId="{03524582-92BD-44B9-BBE5-5F1BE48943F7}" dt="2023-07-03T09:19:06.468" v="1518" actId="20577"/>
        <pc:sldMkLst>
          <pc:docMk/>
          <pc:sldMk cId="3706627539" sldId="284"/>
        </pc:sldMkLst>
        <pc:spChg chg="mod">
          <ac:chgData name="Ionut Dragan" userId="99a7f1f6-6aaa-409b-b4a0-6de600fbaf2b" providerId="ADAL" clId="{03524582-92BD-44B9-BBE5-5F1BE48943F7}" dt="2023-07-03T09:12:40.478" v="1052"/>
          <ac:spMkLst>
            <pc:docMk/>
            <pc:sldMk cId="3706627539" sldId="284"/>
            <ac:spMk id="2" creationId="{212483CA-CEE4-7E4B-9EC0-75C0BB8509A9}"/>
          </ac:spMkLst>
        </pc:spChg>
        <pc:spChg chg="mod">
          <ac:chgData name="Ionut Dragan" userId="99a7f1f6-6aaa-409b-b4a0-6de600fbaf2b" providerId="ADAL" clId="{03524582-92BD-44B9-BBE5-5F1BE48943F7}" dt="2023-07-03T09:19:06.468" v="1518" actId="20577"/>
          <ac:spMkLst>
            <pc:docMk/>
            <pc:sldMk cId="3706627539" sldId="284"/>
            <ac:spMk id="5" creationId="{CAD9C34E-8B70-BB74-799B-6320C5FC0AAE}"/>
          </ac:spMkLst>
        </pc:spChg>
      </pc:sldChg>
      <pc:sldMasterChg chg="modSldLayout">
        <pc:chgData name="Ionut Dragan" userId="99a7f1f6-6aaa-409b-b4a0-6de600fbaf2b" providerId="ADAL" clId="{03524582-92BD-44B9-BBE5-5F1BE48943F7}" dt="2023-06-30T16:26:36.052" v="432" actId="113"/>
        <pc:sldMasterMkLst>
          <pc:docMk/>
          <pc:sldMasterMk cId="3238245338" sldId="2147483648"/>
        </pc:sldMasterMkLst>
        <pc:sldLayoutChg chg="modSp">
          <pc:chgData name="Ionut Dragan" userId="99a7f1f6-6aaa-409b-b4a0-6de600fbaf2b" providerId="ADAL" clId="{03524582-92BD-44B9-BBE5-5F1BE48943F7}" dt="2023-06-30T16:26:27.088" v="430" actId="113"/>
          <pc:sldLayoutMkLst>
            <pc:docMk/>
            <pc:sldMasterMk cId="3238245338" sldId="2147483648"/>
            <pc:sldLayoutMk cId="2149662908" sldId="2147483649"/>
          </pc:sldLayoutMkLst>
          <pc:spChg chg="mod">
            <ac:chgData name="Ionut Dragan" userId="99a7f1f6-6aaa-409b-b4a0-6de600fbaf2b" providerId="ADAL" clId="{03524582-92BD-44B9-BBE5-5F1BE48943F7}" dt="2023-06-30T16:26:27.088" v="430" actId="113"/>
            <ac:spMkLst>
              <pc:docMk/>
              <pc:sldMasterMk cId="3238245338" sldId="2147483648"/>
              <pc:sldLayoutMk cId="2149662908" sldId="2147483649"/>
              <ac:spMk id="8" creationId="{D2496D32-E86A-8640-AA5A-1A757A65944E}"/>
            </ac:spMkLst>
          </pc:spChg>
        </pc:sldLayoutChg>
        <pc:sldLayoutChg chg="modSp">
          <pc:chgData name="Ionut Dragan" userId="99a7f1f6-6aaa-409b-b4a0-6de600fbaf2b" providerId="ADAL" clId="{03524582-92BD-44B9-BBE5-5F1BE48943F7}" dt="2023-06-30T16:26:03.605" v="426" actId="113"/>
          <pc:sldLayoutMkLst>
            <pc:docMk/>
            <pc:sldMasterMk cId="3238245338" sldId="2147483648"/>
            <pc:sldLayoutMk cId="1152254221" sldId="2147483650"/>
          </pc:sldLayoutMkLst>
          <pc:spChg chg="mod">
            <ac:chgData name="Ionut Dragan" userId="99a7f1f6-6aaa-409b-b4a0-6de600fbaf2b" providerId="ADAL" clId="{03524582-92BD-44B9-BBE5-5F1BE48943F7}" dt="2023-06-30T16:26:03.605" v="426" actId="113"/>
            <ac:spMkLst>
              <pc:docMk/>
              <pc:sldMasterMk cId="3238245338" sldId="2147483648"/>
              <pc:sldLayoutMk cId="1152254221" sldId="2147483650"/>
              <ac:spMk id="2" creationId="{DDB6AEB0-ECBE-E94D-A67F-4EB92E2FFD69}"/>
            </ac:spMkLst>
          </pc:spChg>
        </pc:sldLayoutChg>
        <pc:sldLayoutChg chg="modSp">
          <pc:chgData name="Ionut Dragan" userId="99a7f1f6-6aaa-409b-b4a0-6de600fbaf2b" providerId="ADAL" clId="{03524582-92BD-44B9-BBE5-5F1BE48943F7}" dt="2023-06-30T16:26:18.280" v="428" actId="2711"/>
          <pc:sldLayoutMkLst>
            <pc:docMk/>
            <pc:sldMasterMk cId="3238245338" sldId="2147483648"/>
            <pc:sldLayoutMk cId="2895534543" sldId="2147483652"/>
          </pc:sldLayoutMkLst>
          <pc:spChg chg="mod">
            <ac:chgData name="Ionut Dragan" userId="99a7f1f6-6aaa-409b-b4a0-6de600fbaf2b" providerId="ADAL" clId="{03524582-92BD-44B9-BBE5-5F1BE48943F7}" dt="2023-06-30T16:26:18.280" v="428" actId="2711"/>
            <ac:spMkLst>
              <pc:docMk/>
              <pc:sldMasterMk cId="3238245338" sldId="2147483648"/>
              <pc:sldLayoutMk cId="2895534543" sldId="2147483652"/>
              <ac:spMk id="2" creationId="{DE7FBE3D-86B7-3A43-AA32-0826C32654E3}"/>
            </ac:spMkLst>
          </pc:spChg>
        </pc:sldLayoutChg>
        <pc:sldLayoutChg chg="modSp">
          <pc:chgData name="Ionut Dragan" userId="99a7f1f6-6aaa-409b-b4a0-6de600fbaf2b" providerId="ADAL" clId="{03524582-92BD-44B9-BBE5-5F1BE48943F7}" dt="2023-06-30T16:26:36.052" v="432" actId="113"/>
          <pc:sldLayoutMkLst>
            <pc:docMk/>
            <pc:sldMasterMk cId="3238245338" sldId="2147483648"/>
            <pc:sldLayoutMk cId="537154947" sldId="2147483661"/>
          </pc:sldLayoutMkLst>
          <pc:spChg chg="mod">
            <ac:chgData name="Ionut Dragan" userId="99a7f1f6-6aaa-409b-b4a0-6de600fbaf2b" providerId="ADAL" clId="{03524582-92BD-44B9-BBE5-5F1BE48943F7}" dt="2023-06-30T16:26:36.052" v="432" actId="113"/>
            <ac:spMkLst>
              <pc:docMk/>
              <pc:sldMasterMk cId="3238245338" sldId="2147483648"/>
              <pc:sldLayoutMk cId="537154947" sldId="2147483661"/>
              <ac:spMk id="2" creationId="{890ED277-95B1-524D-B909-C750284AD8C4}"/>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83148-15BF-A54D-8201-8E338D271998}" type="datetimeFigureOut">
              <a:rPr lang="pl-PL" smtClean="0"/>
              <a:t>20.07.2023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A10F45-CE47-8E4B-9AF5-8FD4245DA858}" type="slidenum">
              <a:rPr lang="pl-PL" smtClean="0"/>
              <a:t>‹#›</a:t>
            </a:fld>
            <a:endParaRPr lang="pl-PL"/>
          </a:p>
        </p:txBody>
      </p:sp>
    </p:spTree>
    <p:extLst>
      <p:ext uri="{BB962C8B-B14F-4D97-AF65-F5344CB8AC3E}">
        <p14:creationId xmlns:p14="http://schemas.microsoft.com/office/powerpoint/2010/main" val="8540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ytuł 1">
            <a:extLst>
              <a:ext uri="{FF2B5EF4-FFF2-40B4-BE49-F238E27FC236}">
                <a16:creationId xmlns:a16="http://schemas.microsoft.com/office/drawing/2014/main" id="{D2496D32-E86A-8640-AA5A-1A757A65944E}"/>
              </a:ext>
            </a:extLst>
          </p:cNvPr>
          <p:cNvSpPr>
            <a:spLocks noGrp="1"/>
          </p:cNvSpPr>
          <p:nvPr>
            <p:ph type="ctrTitle" hasCustomPrompt="1"/>
          </p:nvPr>
        </p:nvSpPr>
        <p:spPr>
          <a:xfrm>
            <a:off x="719137" y="1743473"/>
            <a:ext cx="4933950" cy="1313656"/>
          </a:xfrm>
        </p:spPr>
        <p:txBody>
          <a:bodyPr anchor="b"/>
          <a:lstStyle>
            <a:lvl1pPr algn="l">
              <a:defRPr sz="4500" b="0" i="0">
                <a:solidFill>
                  <a:schemeClr val="bg1">
                    <a:lumMod val="95000"/>
                  </a:schemeClr>
                </a:solidFill>
                <a:latin typeface="+mj-lt"/>
                <a:cs typeface="Calibri" panose="020F0502020204030204" pitchFamily="34" charset="0"/>
              </a:defRPr>
            </a:lvl1pPr>
          </a:lstStyle>
          <a:p>
            <a:r>
              <a:rPr lang="en-GB" noProof="0"/>
              <a:t>Click to edit the title</a:t>
            </a:r>
          </a:p>
        </p:txBody>
      </p:sp>
      <p:sp>
        <p:nvSpPr>
          <p:cNvPr id="9" name="Podtytuł 2">
            <a:extLst>
              <a:ext uri="{FF2B5EF4-FFF2-40B4-BE49-F238E27FC236}">
                <a16:creationId xmlns:a16="http://schemas.microsoft.com/office/drawing/2014/main" id="{BD9311D1-68C8-964C-AD48-D33A1EC132A7}"/>
              </a:ext>
            </a:extLst>
          </p:cNvPr>
          <p:cNvSpPr>
            <a:spLocks noGrp="1"/>
          </p:cNvSpPr>
          <p:nvPr>
            <p:ph type="subTitle" idx="1" hasCustomPrompt="1"/>
          </p:nvPr>
        </p:nvSpPr>
        <p:spPr>
          <a:xfrm>
            <a:off x="719137" y="3429000"/>
            <a:ext cx="3755327" cy="692151"/>
          </a:xfrm>
        </p:spPr>
        <p:txBody>
          <a:bodyPr/>
          <a:lstStyle>
            <a:lvl1pPr marL="0" indent="0" algn="l">
              <a:buNone/>
              <a:defRPr sz="2400">
                <a:solidFill>
                  <a:schemeClr val="bg1">
                    <a:lumMod val="9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a:t>Author</a:t>
            </a:r>
          </a:p>
        </p:txBody>
      </p:sp>
      <p:cxnSp>
        <p:nvCxnSpPr>
          <p:cNvPr id="10" name="Łącznik prosty 9">
            <a:extLst>
              <a:ext uri="{FF2B5EF4-FFF2-40B4-BE49-F238E27FC236}">
                <a16:creationId xmlns:a16="http://schemas.microsoft.com/office/drawing/2014/main" id="{FEF0A7AA-7FAF-EE4E-A405-93D5C0F145F6}"/>
              </a:ext>
            </a:extLst>
          </p:cNvPr>
          <p:cNvCxnSpPr/>
          <p:nvPr userDrawn="1"/>
        </p:nvCxnSpPr>
        <p:spPr>
          <a:xfrm>
            <a:off x="719137" y="3253614"/>
            <a:ext cx="2719007" cy="0"/>
          </a:xfrm>
          <a:prstGeom prst="line">
            <a:avLst/>
          </a:prstGeom>
          <a:ln w="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9662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SIC">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DB6AEB0-ECBE-E94D-A67F-4EB92E2FFD69}"/>
              </a:ext>
            </a:extLst>
          </p:cNvPr>
          <p:cNvSpPr>
            <a:spLocks noGrp="1"/>
          </p:cNvSpPr>
          <p:nvPr>
            <p:ph type="title"/>
          </p:nvPr>
        </p:nvSpPr>
        <p:spPr>
          <a:xfrm>
            <a:off x="372534" y="500062"/>
            <a:ext cx="11015133" cy="606249"/>
          </a:xfrm>
          <a:prstGeom prst="rect">
            <a:avLst/>
          </a:prstGeom>
        </p:spPr>
        <p:txBody>
          <a:bodyPr/>
          <a:lstStyle>
            <a:lvl1pPr>
              <a:defRPr b="0">
                <a:latin typeface="+mj-lt"/>
              </a:defRPr>
            </a:lvl1pPr>
          </a:lstStyle>
          <a:p>
            <a:r>
              <a:rPr lang="en-GB" noProof="0"/>
              <a:t>Click to edit</a:t>
            </a:r>
          </a:p>
        </p:txBody>
      </p:sp>
      <p:sp>
        <p:nvSpPr>
          <p:cNvPr id="3" name="Symbol zastępczy zawartości 2">
            <a:extLst>
              <a:ext uri="{FF2B5EF4-FFF2-40B4-BE49-F238E27FC236}">
                <a16:creationId xmlns:a16="http://schemas.microsoft.com/office/drawing/2014/main" id="{E3604CE7-0930-3644-AA11-B73634A21EA4}"/>
              </a:ext>
            </a:extLst>
          </p:cNvPr>
          <p:cNvSpPr>
            <a:spLocks noGrp="1"/>
          </p:cNvSpPr>
          <p:nvPr>
            <p:ph idx="1" hasCustomPrompt="1"/>
          </p:nvPr>
        </p:nvSpPr>
        <p:spPr/>
        <p:txBody>
          <a:bodyPr/>
          <a:lstStyle>
            <a:lvl1pPr>
              <a:buClr>
                <a:srgbClr val="4ABFA7"/>
              </a:buClr>
              <a:defRPr/>
            </a:lvl1pPr>
            <a:lvl2pPr>
              <a:buClr>
                <a:srgbClr val="4ABFA7"/>
              </a:buClr>
              <a:defRPr/>
            </a:lvl2pPr>
            <a:lvl3pPr>
              <a:buClr>
                <a:srgbClr val="4ABFA7"/>
              </a:buClr>
              <a:defRPr/>
            </a:lvl3pPr>
            <a:lvl4pPr>
              <a:buClr>
                <a:srgbClr val="4ABFA7"/>
              </a:buClr>
              <a:defRPr/>
            </a:lvl4pPr>
            <a:lvl5pPr>
              <a:buClr>
                <a:srgbClr val="4ABFA7"/>
              </a:buClr>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6" name="Symbol zastępczy numeru slajdu 5">
            <a:extLst>
              <a:ext uri="{FF2B5EF4-FFF2-40B4-BE49-F238E27FC236}">
                <a16:creationId xmlns:a16="http://schemas.microsoft.com/office/drawing/2014/main" id="{90D77C4E-3562-544B-BED6-786BA71F1391}"/>
              </a:ext>
            </a:extLst>
          </p:cNvPr>
          <p:cNvSpPr>
            <a:spLocks noGrp="1"/>
          </p:cNvSpPr>
          <p:nvPr>
            <p:ph type="sldNum" sz="quarter" idx="12"/>
          </p:nvPr>
        </p:nvSpPr>
        <p:spPr/>
        <p:txBody>
          <a:bodyPr/>
          <a:lstStyle/>
          <a:p>
            <a:fld id="{ECEF4963-1D17-6848-93C0-72275F6183ED}" type="slidenum">
              <a:rPr lang="pl-PL" smtClean="0"/>
              <a:t>‹#›</a:t>
            </a:fld>
            <a:endParaRPr lang="pl-PL"/>
          </a:p>
        </p:txBody>
      </p:sp>
    </p:spTree>
    <p:extLst>
      <p:ext uri="{BB962C8B-B14F-4D97-AF65-F5344CB8AC3E}">
        <p14:creationId xmlns:p14="http://schemas.microsoft.com/office/powerpoint/2010/main" val="11522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HAP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0ED277-95B1-524D-B909-C750284AD8C4}"/>
              </a:ext>
            </a:extLst>
          </p:cNvPr>
          <p:cNvSpPr>
            <a:spLocks noGrp="1"/>
          </p:cNvSpPr>
          <p:nvPr>
            <p:ph type="title"/>
          </p:nvPr>
        </p:nvSpPr>
        <p:spPr>
          <a:xfrm>
            <a:off x="7279217" y="549276"/>
            <a:ext cx="4912783" cy="2828396"/>
          </a:xfrm>
          <a:prstGeom prst="rect">
            <a:avLst/>
          </a:prstGeom>
        </p:spPr>
        <p:txBody>
          <a:bodyPr anchor="b"/>
          <a:lstStyle>
            <a:lvl1pPr>
              <a:defRPr sz="5000">
                <a:solidFill>
                  <a:schemeClr val="bg1">
                    <a:lumMod val="95000"/>
                  </a:schemeClr>
                </a:solidFill>
              </a:defRPr>
            </a:lvl1pPr>
          </a:lstStyle>
          <a:p>
            <a:r>
              <a:rPr lang="en-GB" noProof="0"/>
              <a:t>Click to edit</a:t>
            </a:r>
          </a:p>
        </p:txBody>
      </p:sp>
      <p:sp>
        <p:nvSpPr>
          <p:cNvPr id="3" name="Symbol zastępczy tekstu 2">
            <a:extLst>
              <a:ext uri="{FF2B5EF4-FFF2-40B4-BE49-F238E27FC236}">
                <a16:creationId xmlns:a16="http://schemas.microsoft.com/office/drawing/2014/main" id="{E761A3CA-5071-3849-900A-9995B1A0BBB0}"/>
              </a:ext>
            </a:extLst>
          </p:cNvPr>
          <p:cNvSpPr>
            <a:spLocks noGrp="1"/>
          </p:cNvSpPr>
          <p:nvPr>
            <p:ph type="body" idx="1"/>
          </p:nvPr>
        </p:nvSpPr>
        <p:spPr>
          <a:xfrm>
            <a:off x="7279217" y="3429000"/>
            <a:ext cx="4912783" cy="1487387"/>
          </a:xfrm>
        </p:spPr>
        <p:txBody>
          <a:bodyPr/>
          <a:lstStyle>
            <a:lvl1pPr marL="0" indent="0">
              <a:buNone/>
              <a:defRPr sz="2400" b="0" i="0">
                <a:solidFill>
                  <a:srgbClr val="8BDDC6"/>
                </a:solidFill>
                <a:latin typeface="Calibri Light" panose="020F0302020204030204" pitchFamily="34" charset="0"/>
                <a:cs typeface="Calibri Light" panose="020F03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noProof="0"/>
              <a:t>Click to edit</a:t>
            </a:r>
          </a:p>
        </p:txBody>
      </p:sp>
    </p:spTree>
    <p:extLst>
      <p:ext uri="{BB962C8B-B14F-4D97-AF65-F5344CB8AC3E}">
        <p14:creationId xmlns:p14="http://schemas.microsoft.com/office/powerpoint/2010/main" val="159241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T - 2 COLUMNS">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7FBE3D-86B7-3A43-AA32-0826C32654E3}"/>
              </a:ext>
            </a:extLst>
          </p:cNvPr>
          <p:cNvSpPr>
            <a:spLocks noGrp="1"/>
          </p:cNvSpPr>
          <p:nvPr>
            <p:ph type="title"/>
          </p:nvPr>
        </p:nvSpPr>
        <p:spPr>
          <a:xfrm>
            <a:off x="372534" y="500062"/>
            <a:ext cx="11015133" cy="606249"/>
          </a:xfrm>
          <a:prstGeom prst="rect">
            <a:avLst/>
          </a:prstGeom>
        </p:spPr>
        <p:txBody>
          <a:bodyPr/>
          <a:lstStyle>
            <a:lvl1pPr>
              <a:defRPr b="0">
                <a:latin typeface="+mj-lt"/>
              </a:defRPr>
            </a:lvl1pPr>
          </a:lstStyle>
          <a:p>
            <a:r>
              <a:rPr lang="en-GB" noProof="0"/>
              <a:t>Click to edit</a:t>
            </a:r>
          </a:p>
        </p:txBody>
      </p:sp>
      <p:sp>
        <p:nvSpPr>
          <p:cNvPr id="3" name="Symbol zastępczy zawartości 2">
            <a:extLst>
              <a:ext uri="{FF2B5EF4-FFF2-40B4-BE49-F238E27FC236}">
                <a16:creationId xmlns:a16="http://schemas.microsoft.com/office/drawing/2014/main" id="{04E3B213-AF2E-DA4E-92B7-8CF40D65E030}"/>
              </a:ext>
            </a:extLst>
          </p:cNvPr>
          <p:cNvSpPr>
            <a:spLocks noGrp="1"/>
          </p:cNvSpPr>
          <p:nvPr>
            <p:ph sz="half" idx="1" hasCustomPrompt="1"/>
          </p:nvPr>
        </p:nvSpPr>
        <p:spPr>
          <a:xfrm>
            <a:off x="372534" y="1253331"/>
            <a:ext cx="5113866" cy="4351338"/>
          </a:xfrm>
        </p:spPr>
        <p:txBody>
          <a:bodyPr/>
          <a:lstStyle>
            <a:lvl1pPr>
              <a:buClr>
                <a:srgbClr val="4ABFA7"/>
              </a:buClr>
              <a:defRPr/>
            </a:lvl1pPr>
            <a:lvl2pPr>
              <a:buClr>
                <a:srgbClr val="4ABFA7"/>
              </a:buClr>
              <a:defRPr/>
            </a:lvl2pPr>
            <a:lvl3pPr>
              <a:buClr>
                <a:srgbClr val="4ABFA7"/>
              </a:buClr>
              <a:defRPr/>
            </a:lvl3pPr>
            <a:lvl4pPr>
              <a:buClr>
                <a:srgbClr val="4ABFA7"/>
              </a:buClr>
              <a:defRPr/>
            </a:lvl4pPr>
            <a:lvl5pPr>
              <a:buClr>
                <a:srgbClr val="4ABFA7"/>
              </a:buClr>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4" name="Symbol zastępczy zawartości 3">
            <a:extLst>
              <a:ext uri="{FF2B5EF4-FFF2-40B4-BE49-F238E27FC236}">
                <a16:creationId xmlns:a16="http://schemas.microsoft.com/office/drawing/2014/main" id="{9D7A39F7-D9AC-5F47-B223-21AB0D3B102D}"/>
              </a:ext>
            </a:extLst>
          </p:cNvPr>
          <p:cNvSpPr>
            <a:spLocks noGrp="1"/>
          </p:cNvSpPr>
          <p:nvPr>
            <p:ph sz="half" idx="2" hasCustomPrompt="1"/>
          </p:nvPr>
        </p:nvSpPr>
        <p:spPr>
          <a:xfrm>
            <a:off x="5706534" y="1253331"/>
            <a:ext cx="5945010" cy="4351338"/>
          </a:xfrm>
        </p:spPr>
        <p:txBody>
          <a:bodyPr/>
          <a:lstStyle>
            <a:lvl1pPr>
              <a:buClr>
                <a:srgbClr val="4ABFA7"/>
              </a:buClr>
              <a:defRPr/>
            </a:lvl1pPr>
            <a:lvl2pPr>
              <a:buClr>
                <a:srgbClr val="4ABFA7"/>
              </a:buClr>
              <a:defRPr/>
            </a:lvl2pPr>
            <a:lvl3pPr>
              <a:buClr>
                <a:srgbClr val="4ABFA7"/>
              </a:buClr>
              <a:defRPr/>
            </a:lvl3pPr>
            <a:lvl4pPr>
              <a:buClr>
                <a:srgbClr val="4ABFA7"/>
              </a:buClr>
              <a:defRPr/>
            </a:lvl4pPr>
            <a:lvl5pPr>
              <a:buClr>
                <a:srgbClr val="4ABFA7"/>
              </a:buClr>
              <a:defRPr/>
            </a:lvl5p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7" name="Symbol zastępczy numeru slajdu 6">
            <a:extLst>
              <a:ext uri="{FF2B5EF4-FFF2-40B4-BE49-F238E27FC236}">
                <a16:creationId xmlns:a16="http://schemas.microsoft.com/office/drawing/2014/main" id="{AD28304F-15DA-0243-B31C-50A0DD16D677}"/>
              </a:ext>
            </a:extLst>
          </p:cNvPr>
          <p:cNvSpPr>
            <a:spLocks noGrp="1"/>
          </p:cNvSpPr>
          <p:nvPr>
            <p:ph type="sldNum" sz="quarter" idx="12"/>
          </p:nvPr>
        </p:nvSpPr>
        <p:spPr/>
        <p:txBody>
          <a:bodyPr/>
          <a:lstStyle/>
          <a:p>
            <a:fld id="{ECEF4963-1D17-6848-93C0-72275F6183ED}" type="slidenum">
              <a:rPr lang="pl-PL" smtClean="0"/>
              <a:t>‹#›</a:t>
            </a:fld>
            <a:endParaRPr lang="pl-PL"/>
          </a:p>
        </p:txBody>
      </p:sp>
    </p:spTree>
    <p:extLst>
      <p:ext uri="{BB962C8B-B14F-4D97-AF65-F5344CB8AC3E}">
        <p14:creationId xmlns:p14="http://schemas.microsoft.com/office/powerpoint/2010/main" val="289553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4" name="Symbol zastępczy numeru slajdu 3">
            <a:extLst>
              <a:ext uri="{FF2B5EF4-FFF2-40B4-BE49-F238E27FC236}">
                <a16:creationId xmlns:a16="http://schemas.microsoft.com/office/drawing/2014/main" id="{D3EA1EF0-8AA9-664A-B447-2A60660DC251}"/>
              </a:ext>
            </a:extLst>
          </p:cNvPr>
          <p:cNvSpPr>
            <a:spLocks noGrp="1"/>
          </p:cNvSpPr>
          <p:nvPr>
            <p:ph type="sldNum" sz="quarter" idx="12"/>
          </p:nvPr>
        </p:nvSpPr>
        <p:spPr/>
        <p:txBody>
          <a:bodyPr/>
          <a:lstStyle/>
          <a:p>
            <a:fld id="{ECEF4963-1D17-6848-93C0-72275F6183ED}" type="slidenum">
              <a:rPr lang="pl-PL" smtClean="0"/>
              <a:t>‹#›</a:t>
            </a:fld>
            <a:endParaRPr lang="pl-PL"/>
          </a:p>
        </p:txBody>
      </p:sp>
    </p:spTree>
    <p:extLst>
      <p:ext uri="{BB962C8B-B14F-4D97-AF65-F5344CB8AC3E}">
        <p14:creationId xmlns:p14="http://schemas.microsoft.com/office/powerpoint/2010/main" val="300604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0ED277-95B1-524D-B909-C750284AD8C4}"/>
              </a:ext>
            </a:extLst>
          </p:cNvPr>
          <p:cNvSpPr>
            <a:spLocks noGrp="1"/>
          </p:cNvSpPr>
          <p:nvPr>
            <p:ph type="title" hasCustomPrompt="1"/>
          </p:nvPr>
        </p:nvSpPr>
        <p:spPr>
          <a:xfrm>
            <a:off x="3639609" y="2294201"/>
            <a:ext cx="4912783" cy="1365956"/>
          </a:xfrm>
          <a:prstGeom prst="rect">
            <a:avLst/>
          </a:prstGeom>
        </p:spPr>
        <p:txBody>
          <a:bodyPr anchor="ctr"/>
          <a:lstStyle>
            <a:lvl1pPr algn="ctr">
              <a:defRPr sz="7000" b="0">
                <a:solidFill>
                  <a:schemeClr val="bg1">
                    <a:lumMod val="95000"/>
                  </a:schemeClr>
                </a:solidFill>
                <a:latin typeface="+mj-lt"/>
              </a:defRPr>
            </a:lvl1pPr>
          </a:lstStyle>
          <a:p>
            <a:r>
              <a:rPr lang="en-GB" noProof="0"/>
              <a:t>Thank you!</a:t>
            </a:r>
          </a:p>
        </p:txBody>
      </p:sp>
    </p:spTree>
    <p:extLst>
      <p:ext uri="{BB962C8B-B14F-4D97-AF65-F5344CB8AC3E}">
        <p14:creationId xmlns:p14="http://schemas.microsoft.com/office/powerpoint/2010/main" val="53715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C951F3A9-134C-7843-BC12-558AC5824349}"/>
              </a:ext>
            </a:extLst>
          </p:cNvPr>
          <p:cNvSpPr>
            <a:spLocks noGrp="1"/>
          </p:cNvSpPr>
          <p:nvPr>
            <p:ph type="body" idx="1"/>
          </p:nvPr>
        </p:nvSpPr>
        <p:spPr>
          <a:xfrm>
            <a:off x="372534" y="1106311"/>
            <a:ext cx="11312877" cy="4572000"/>
          </a:xfrm>
          <a:prstGeom prst="rect">
            <a:avLst/>
          </a:prstGeom>
        </p:spPr>
        <p:txBody>
          <a:bodyPr vert="horz" lIns="91440" tIns="45720" rIns="91440" bIns="45720" rtlCol="0">
            <a:normAutofit/>
          </a:bodyPr>
          <a:lstStyle/>
          <a:p>
            <a:pPr lvl="0"/>
            <a:r>
              <a:rPr lang="en-GB" noProof="0"/>
              <a:t>Level 1</a:t>
            </a:r>
          </a:p>
          <a:p>
            <a:pPr lvl="1"/>
            <a:r>
              <a:rPr lang="en-GB" noProof="0"/>
              <a:t>Level 2</a:t>
            </a:r>
          </a:p>
          <a:p>
            <a:pPr lvl="2"/>
            <a:r>
              <a:rPr lang="en-GB" noProof="0"/>
              <a:t>Level 3</a:t>
            </a:r>
          </a:p>
          <a:p>
            <a:pPr lvl="3"/>
            <a:r>
              <a:rPr lang="en-GB" noProof="0"/>
              <a:t>Level 4</a:t>
            </a:r>
          </a:p>
          <a:p>
            <a:pPr lvl="4"/>
            <a:r>
              <a:rPr lang="en-GB" noProof="0"/>
              <a:t>Level 5</a:t>
            </a:r>
          </a:p>
        </p:txBody>
      </p:sp>
      <p:sp>
        <p:nvSpPr>
          <p:cNvPr id="6" name="Symbol zastępczy numeru slajdu 5">
            <a:extLst>
              <a:ext uri="{FF2B5EF4-FFF2-40B4-BE49-F238E27FC236}">
                <a16:creationId xmlns:a16="http://schemas.microsoft.com/office/drawing/2014/main" id="{2096793B-1DC0-6F4B-B5AD-E0A8A827EDC8}"/>
              </a:ext>
            </a:extLst>
          </p:cNvPr>
          <p:cNvSpPr>
            <a:spLocks noGrp="1"/>
          </p:cNvSpPr>
          <p:nvPr>
            <p:ph type="sldNum" sz="quarter" idx="4"/>
          </p:nvPr>
        </p:nvSpPr>
        <p:spPr>
          <a:xfrm>
            <a:off x="11056055" y="6266038"/>
            <a:ext cx="595489" cy="365125"/>
          </a:xfrm>
          <a:prstGeom prst="rect">
            <a:avLst/>
          </a:prstGeom>
        </p:spPr>
        <p:txBody>
          <a:bodyPr vert="horz" lIns="91440" tIns="45720" rIns="91440" bIns="45720" rtlCol="0" anchor="ctr"/>
          <a:lstStyle>
            <a:lvl1pPr algn="r">
              <a:defRPr sz="1200" b="1" i="0">
                <a:solidFill>
                  <a:srgbClr val="043342"/>
                </a:solidFill>
                <a:latin typeface="Calibri" panose="020F0502020204030204" pitchFamily="34" charset="0"/>
                <a:cs typeface="Calibri" panose="020F0502020204030204" pitchFamily="34" charset="0"/>
              </a:defRPr>
            </a:lvl1pPr>
          </a:lstStyle>
          <a:p>
            <a:fld id="{CD33707B-B5B3-B64C-B8A8-2110070963D3}" type="slidenum">
              <a:rPr lang="pl-PL" smtClean="0"/>
              <a:pPr/>
              <a:t>‹#›</a:t>
            </a:fld>
            <a:endParaRPr lang="pl-PL"/>
          </a:p>
        </p:txBody>
      </p:sp>
      <p:sp>
        <p:nvSpPr>
          <p:cNvPr id="7" name="Symbol zastępczy tytułu 6">
            <a:extLst>
              <a:ext uri="{FF2B5EF4-FFF2-40B4-BE49-F238E27FC236}">
                <a16:creationId xmlns:a16="http://schemas.microsoft.com/office/drawing/2014/main" id="{392ABBD6-4D58-C548-B536-06E959AC1507}"/>
              </a:ext>
            </a:extLst>
          </p:cNvPr>
          <p:cNvSpPr>
            <a:spLocks noGrp="1"/>
          </p:cNvSpPr>
          <p:nvPr>
            <p:ph type="title"/>
          </p:nvPr>
        </p:nvSpPr>
        <p:spPr>
          <a:xfrm>
            <a:off x="372534" y="469591"/>
            <a:ext cx="10515600" cy="414074"/>
          </a:xfrm>
          <a:prstGeom prst="rect">
            <a:avLst/>
          </a:prstGeom>
        </p:spPr>
        <p:txBody>
          <a:bodyPr vert="horz" lIns="91440" tIns="45720" rIns="91440" bIns="45720" rtlCol="0" anchor="ctr">
            <a:normAutofit/>
          </a:bodyPr>
          <a:lstStyle/>
          <a:p>
            <a:r>
              <a:rPr lang="en-GB" noProof="0"/>
              <a:t>Click to edit</a:t>
            </a:r>
          </a:p>
        </p:txBody>
      </p:sp>
    </p:spTree>
    <p:extLst>
      <p:ext uri="{BB962C8B-B14F-4D97-AF65-F5344CB8AC3E}">
        <p14:creationId xmlns:p14="http://schemas.microsoft.com/office/powerpoint/2010/main" val="3238245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 id="214748366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500" b="1" i="0" kern="1200">
          <a:solidFill>
            <a:srgbClr val="043342"/>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Clr>
          <a:srgbClr val="4ABFA7"/>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ABFA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ABFA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ABFA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ABFA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platform.ai4eo.eu/challenges/orbitalai-imagine-e/IMAGIN-e_AI4EO_v2.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ai4eo.eu/wp-content/uploads/2023/07/Guidelines_Pitch-Video_OrbitalAI.ppt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latform.ai4eo.eu/orbitalai-phisat-2" TargetMode="External"/><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hyperlink" Target="https://platform.ai4eo.eu/orbitalai-imagin-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46E4D6-1564-AF46-B86D-73705E0F2F48}"/>
              </a:ext>
            </a:extLst>
          </p:cNvPr>
          <p:cNvSpPr>
            <a:spLocks noGrp="1"/>
          </p:cNvSpPr>
          <p:nvPr>
            <p:ph type="ctrTitle"/>
          </p:nvPr>
        </p:nvSpPr>
        <p:spPr>
          <a:xfrm>
            <a:off x="719136" y="1600200"/>
            <a:ext cx="7804377" cy="1456929"/>
          </a:xfrm>
        </p:spPr>
        <p:txBody>
          <a:bodyPr>
            <a:normAutofit/>
          </a:bodyPr>
          <a:lstStyle/>
          <a:p>
            <a:r>
              <a:rPr lang="en-GB" dirty="0"/>
              <a:t>IMAGIN-e Track: Final submission</a:t>
            </a:r>
            <a:br>
              <a:rPr lang="en-GB" dirty="0"/>
            </a:br>
            <a:r>
              <a:rPr lang="en-GB" dirty="0"/>
              <a:t>[Name of your solution]</a:t>
            </a:r>
          </a:p>
        </p:txBody>
      </p:sp>
      <p:sp>
        <p:nvSpPr>
          <p:cNvPr id="3" name="Podtytuł 2">
            <a:extLst>
              <a:ext uri="{FF2B5EF4-FFF2-40B4-BE49-F238E27FC236}">
                <a16:creationId xmlns:a16="http://schemas.microsoft.com/office/drawing/2014/main" id="{E81F09B2-91F8-ED4C-A125-4E3F3BACFD94}"/>
              </a:ext>
            </a:extLst>
          </p:cNvPr>
          <p:cNvSpPr>
            <a:spLocks noGrp="1"/>
          </p:cNvSpPr>
          <p:nvPr>
            <p:ph type="subTitle" idx="1"/>
          </p:nvPr>
        </p:nvSpPr>
        <p:spPr>
          <a:xfrm>
            <a:off x="719137" y="3429000"/>
            <a:ext cx="3755327" cy="692151"/>
          </a:xfrm>
        </p:spPr>
        <p:txBody>
          <a:bodyPr/>
          <a:lstStyle/>
          <a:p>
            <a:r>
              <a:rPr lang="en-GB" dirty="0"/>
              <a:t>[Name of your team]</a:t>
            </a:r>
          </a:p>
        </p:txBody>
      </p:sp>
      <p:sp>
        <p:nvSpPr>
          <p:cNvPr id="4" name="Podtytuł 2">
            <a:extLst>
              <a:ext uri="{FF2B5EF4-FFF2-40B4-BE49-F238E27FC236}">
                <a16:creationId xmlns:a16="http://schemas.microsoft.com/office/drawing/2014/main" id="{6E04A062-6415-0E60-93DF-6818DA1976B8}"/>
              </a:ext>
            </a:extLst>
          </p:cNvPr>
          <p:cNvSpPr txBox="1">
            <a:spLocks/>
          </p:cNvSpPr>
          <p:nvPr/>
        </p:nvSpPr>
        <p:spPr>
          <a:xfrm>
            <a:off x="719137" y="4174436"/>
            <a:ext cx="3504993" cy="424732"/>
          </a:xfrm>
          <a:prstGeom prst="rect">
            <a:avLst/>
          </a:prstGeom>
        </p:spPr>
        <p:txBody>
          <a:bodyPr vert="horz" wrap="square" lIns="91440" tIns="45720" rIns="91440" bIns="45720" rtlCol="0">
            <a:spAutoFit/>
          </a:bodyPr>
          <a:lstStyle>
            <a:lvl1pPr marL="0" indent="0" algn="l" defTabSz="914400" rtl="0" eaLnBrk="1" latinLnBrk="0" hangingPunct="1">
              <a:lnSpc>
                <a:spcPct val="90000"/>
              </a:lnSpc>
              <a:spcBef>
                <a:spcPts val="1000"/>
              </a:spcBef>
              <a:buClr>
                <a:srgbClr val="4ABFA7"/>
              </a:buClr>
              <a:buFont typeface="Arial" panose="020B0604020202020204" pitchFamily="34" charset="0"/>
              <a:buNone/>
              <a:defRPr sz="2400" kern="1200">
                <a:solidFill>
                  <a:schemeClr val="bg1">
                    <a:lumMod val="95000"/>
                  </a:schemeClr>
                </a:solidFill>
                <a:latin typeface="+mj-lt"/>
                <a:ea typeface="+mn-ea"/>
                <a:cs typeface="+mn-cs"/>
              </a:defRPr>
            </a:lvl1pPr>
            <a:lvl2pPr marL="457200" indent="0" algn="ctr" defTabSz="914400" rtl="0" eaLnBrk="1" latinLnBrk="0" hangingPunct="1">
              <a:lnSpc>
                <a:spcPct val="90000"/>
              </a:lnSpc>
              <a:spcBef>
                <a:spcPts val="500"/>
              </a:spcBef>
              <a:buClr>
                <a:srgbClr val="4ABFA7"/>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Clr>
                <a:srgbClr val="4ABFA7"/>
              </a:buClr>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Clr>
                <a:srgbClr val="4ABFA7"/>
              </a:buClr>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Clr>
                <a:srgbClr val="4ABFA7"/>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dirty="0"/>
              <a:t>September 2023</a:t>
            </a:r>
          </a:p>
        </p:txBody>
      </p:sp>
    </p:spTree>
    <p:extLst>
      <p:ext uri="{BB962C8B-B14F-4D97-AF65-F5344CB8AC3E}">
        <p14:creationId xmlns:p14="http://schemas.microsoft.com/office/powerpoint/2010/main" val="328492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A3A49-61CC-5C55-EADD-AE47FA2125BC}"/>
              </a:ext>
            </a:extLst>
          </p:cNvPr>
          <p:cNvSpPr>
            <a:spLocks noGrp="1" noRot="1" noMove="1" noResize="1" noEditPoints="1" noAdjustHandles="1" noChangeArrowheads="1" noChangeShapeType="1"/>
          </p:cNvSpPr>
          <p:nvPr>
            <p:ph type="title"/>
          </p:nvPr>
        </p:nvSpPr>
        <p:spPr/>
        <p:txBody>
          <a:bodyPr vert="horz" lIns="91440" tIns="45720" rIns="91440" bIns="45720" rtlCol="0" anchor="ctr">
            <a:normAutofit/>
          </a:bodyPr>
          <a:lstStyle/>
          <a:p>
            <a:r>
              <a:rPr lang="en-GB" b="0" dirty="0">
                <a:solidFill>
                  <a:srgbClr val="008E7A"/>
                </a:solidFill>
                <a:latin typeface="+mj-lt"/>
              </a:rPr>
              <a:t>What is the architecture of your AI model? – </a:t>
            </a:r>
            <a:r>
              <a:rPr lang="en-GB" b="0" dirty="0">
                <a:solidFill>
                  <a:srgbClr val="F1666A"/>
                </a:solidFill>
                <a:latin typeface="+mj-lt"/>
              </a:rPr>
              <a:t>1 slide</a:t>
            </a:r>
          </a:p>
        </p:txBody>
      </p:sp>
      <p:sp>
        <p:nvSpPr>
          <p:cNvPr id="4" name="Slide Number Placeholder 3">
            <a:extLst>
              <a:ext uri="{FF2B5EF4-FFF2-40B4-BE49-F238E27FC236}">
                <a16:creationId xmlns:a16="http://schemas.microsoft.com/office/drawing/2014/main" id="{C40C9BFE-46F8-72AA-1092-2245F7AF0733}"/>
              </a:ext>
            </a:extLst>
          </p:cNvPr>
          <p:cNvSpPr>
            <a:spLocks noGrp="1"/>
          </p:cNvSpPr>
          <p:nvPr>
            <p:ph type="sldNum" sz="quarter" idx="12"/>
          </p:nvPr>
        </p:nvSpPr>
        <p:spPr/>
        <p:txBody>
          <a:bodyPr/>
          <a:lstStyle/>
          <a:p>
            <a:fld id="{ECEF4963-1D17-6848-93C0-72275F6183ED}" type="slidenum">
              <a:rPr lang="pl-PL" smtClean="0"/>
              <a:t>10</a:t>
            </a:fld>
            <a:endParaRPr lang="pl-PL"/>
          </a:p>
        </p:txBody>
      </p:sp>
      <p:sp>
        <p:nvSpPr>
          <p:cNvPr id="5" name="Content Placeholder 2">
            <a:extLst>
              <a:ext uri="{FF2B5EF4-FFF2-40B4-BE49-F238E27FC236}">
                <a16:creationId xmlns:a16="http://schemas.microsoft.com/office/drawing/2014/main" id="{F47A1B2B-C06B-2AE5-6336-012DBECFD815}"/>
              </a:ext>
            </a:extLst>
          </p:cNvPr>
          <p:cNvSpPr>
            <a:spLocks noGrp="1"/>
          </p:cNvSpPr>
          <p:nvPr>
            <p:ph idx="1"/>
          </p:nvPr>
        </p:nvSpPr>
        <p:spPr>
          <a:xfrm>
            <a:off x="372534" y="1106311"/>
            <a:ext cx="11312877" cy="4572000"/>
          </a:xfrm>
        </p:spPr>
        <p:txBody>
          <a:bodyPr vert="horz" lIns="91440" tIns="45720" rIns="91440" bIns="45720" rtlCol="0" anchor="t">
            <a:normAutofit/>
          </a:bodyPr>
          <a:lstStyle/>
          <a:p>
            <a:pPr marL="0" indent="0">
              <a:buNone/>
            </a:pPr>
            <a:endParaRPr lang="en-GB" dirty="0">
              <a:ea typeface="Calibri" panose="020F0502020204030204"/>
              <a:cs typeface="Calibri" panose="020F0502020204030204"/>
            </a:endParaRPr>
          </a:p>
        </p:txBody>
      </p:sp>
    </p:spTree>
    <p:extLst>
      <p:ext uri="{BB962C8B-B14F-4D97-AF65-F5344CB8AC3E}">
        <p14:creationId xmlns:p14="http://schemas.microsoft.com/office/powerpoint/2010/main" val="2203857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67CD46-6A9D-40B0-4CFE-532F75D36819}"/>
              </a:ext>
            </a:extLst>
          </p:cNvPr>
          <p:cNvSpPr>
            <a:spLocks noGrp="1"/>
          </p:cNvSpPr>
          <p:nvPr>
            <p:ph type="title"/>
          </p:nvPr>
        </p:nvSpPr>
        <p:spPr>
          <a:xfrm>
            <a:off x="372534" y="500062"/>
            <a:ext cx="11015133" cy="678289"/>
          </a:xfrm>
        </p:spPr>
        <p:txBody>
          <a:bodyPr>
            <a:noAutofit/>
          </a:bodyPr>
          <a:lstStyle/>
          <a:p>
            <a:r>
              <a:rPr lang="en-GB" b="0" dirty="0">
                <a:solidFill>
                  <a:srgbClr val="008E7A"/>
                </a:solidFill>
                <a:latin typeface="+mj-lt"/>
              </a:rPr>
              <a:t>Technical feasibility and scientifically correctness – </a:t>
            </a:r>
            <a:r>
              <a:rPr lang="en-GB" b="0" dirty="0">
                <a:solidFill>
                  <a:srgbClr val="F1666A"/>
                </a:solidFill>
                <a:latin typeface="+mj-lt"/>
              </a:rPr>
              <a:t>2 </a:t>
            </a:r>
            <a:r>
              <a:rPr lang="en-GB" dirty="0">
                <a:solidFill>
                  <a:srgbClr val="F1666A"/>
                </a:solidFill>
              </a:rPr>
              <a:t>S</a:t>
            </a:r>
            <a:r>
              <a:rPr lang="en-GB" b="0" dirty="0">
                <a:solidFill>
                  <a:srgbClr val="F1666A"/>
                </a:solidFill>
                <a:latin typeface="+mj-lt"/>
              </a:rPr>
              <a:t>lides </a:t>
            </a:r>
          </a:p>
        </p:txBody>
      </p:sp>
      <p:sp>
        <p:nvSpPr>
          <p:cNvPr id="3" name="Content Placeholder 2">
            <a:extLst>
              <a:ext uri="{FF2B5EF4-FFF2-40B4-BE49-F238E27FC236}">
                <a16:creationId xmlns:a16="http://schemas.microsoft.com/office/drawing/2014/main" id="{B359EDFE-4A8C-D3CE-DCCF-16460B4E764F}"/>
              </a:ext>
            </a:extLst>
          </p:cNvPr>
          <p:cNvSpPr>
            <a:spLocks noGrp="1"/>
          </p:cNvSpPr>
          <p:nvPr>
            <p:ph idx="1"/>
          </p:nvPr>
        </p:nvSpPr>
        <p:spPr>
          <a:xfrm>
            <a:off x="372534" y="1178352"/>
            <a:ext cx="11312877" cy="4499958"/>
          </a:xfrm>
        </p:spPr>
        <p:txBody>
          <a:bodyPr vert="horz" lIns="91440" tIns="45720" rIns="91440" bIns="45720" rtlCol="0" anchor="t">
            <a:normAutofit/>
          </a:bodyPr>
          <a:lstStyle/>
          <a:p>
            <a:pPr marL="0" indent="0">
              <a:buNone/>
            </a:pPr>
            <a:r>
              <a:rPr lang="en-GB" sz="2400" b="0" dirty="0"/>
              <a:t>Demonstrate that your solution is technically feasible </a:t>
            </a:r>
            <a:r>
              <a:rPr lang="en-GB" sz="2400" dirty="0"/>
              <a:t>scientifical</a:t>
            </a:r>
            <a:r>
              <a:rPr lang="en-GB" sz="2400" b="0" dirty="0"/>
              <a:t> </a:t>
            </a:r>
            <a:r>
              <a:rPr lang="en-GB" sz="2400" dirty="0"/>
              <a:t>correct</a:t>
            </a:r>
            <a:r>
              <a:rPr lang="en-GB" sz="2400" b="0" dirty="0"/>
              <a:t> and if it is a priori compatible with the IMAGIN-e mission (technical and programmatic level).</a:t>
            </a:r>
          </a:p>
          <a:p>
            <a:pPr marL="0" indent="0">
              <a:buNone/>
            </a:pPr>
            <a:r>
              <a:rPr lang="en-GB" sz="2400" dirty="0">
                <a:ea typeface="Calibri"/>
                <a:cs typeface="Calibri"/>
              </a:rPr>
              <a:t>Please check the scientific notice of the mission </a:t>
            </a:r>
            <a:r>
              <a:rPr lang="en-GB" sz="2400" dirty="0">
                <a:ea typeface="Calibri"/>
                <a:cs typeface="Calibri"/>
                <a:hlinkClick r:id="rId2"/>
              </a:rPr>
              <a:t>here</a:t>
            </a:r>
            <a:r>
              <a:rPr lang="en-GB" sz="2400" dirty="0">
                <a:ea typeface="Calibri"/>
                <a:cs typeface="Calibri"/>
              </a:rPr>
              <a:t>.</a:t>
            </a:r>
          </a:p>
        </p:txBody>
      </p:sp>
      <p:sp>
        <p:nvSpPr>
          <p:cNvPr id="4" name="Slide Number Placeholder 3">
            <a:extLst>
              <a:ext uri="{FF2B5EF4-FFF2-40B4-BE49-F238E27FC236}">
                <a16:creationId xmlns:a16="http://schemas.microsoft.com/office/drawing/2014/main" id="{B86FB51B-93BD-6FF9-8C7D-659C16E23BFC}"/>
              </a:ext>
            </a:extLst>
          </p:cNvPr>
          <p:cNvSpPr>
            <a:spLocks noGrp="1"/>
          </p:cNvSpPr>
          <p:nvPr>
            <p:ph type="sldNum" sz="quarter" idx="12"/>
          </p:nvPr>
        </p:nvSpPr>
        <p:spPr/>
        <p:txBody>
          <a:bodyPr/>
          <a:lstStyle/>
          <a:p>
            <a:fld id="{ECEF4963-1D17-6848-93C0-72275F6183ED}" type="slidenum">
              <a:rPr lang="pl-PL" smtClean="0"/>
              <a:t>11</a:t>
            </a:fld>
            <a:endParaRPr lang="pl-PL"/>
          </a:p>
        </p:txBody>
      </p:sp>
    </p:spTree>
    <p:extLst>
      <p:ext uri="{BB962C8B-B14F-4D97-AF65-F5344CB8AC3E}">
        <p14:creationId xmlns:p14="http://schemas.microsoft.com/office/powerpoint/2010/main" val="1853950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BE82-A2CD-FF27-C029-31E78BD5A12A}"/>
              </a:ext>
            </a:extLst>
          </p:cNvPr>
          <p:cNvSpPr>
            <a:spLocks noGrp="1"/>
          </p:cNvSpPr>
          <p:nvPr>
            <p:ph type="title"/>
          </p:nvPr>
        </p:nvSpPr>
        <p:spPr/>
        <p:txBody>
          <a:bodyPr/>
          <a:lstStyle/>
          <a:p>
            <a:r>
              <a:rPr lang="en-GB" b="0" dirty="0">
                <a:solidFill>
                  <a:srgbClr val="008E7A"/>
                </a:solidFill>
                <a:latin typeface="+mj-lt"/>
              </a:rPr>
              <a:t>Technical feasibility and scientifically correctness</a:t>
            </a:r>
            <a:endParaRPr lang="en-GB" b="0" dirty="0">
              <a:solidFill>
                <a:srgbClr val="FF0000"/>
              </a:solidFill>
              <a:latin typeface="+mj-lt"/>
            </a:endParaRPr>
          </a:p>
        </p:txBody>
      </p:sp>
      <p:sp>
        <p:nvSpPr>
          <p:cNvPr id="3" name="Content Placeholder 2">
            <a:extLst>
              <a:ext uri="{FF2B5EF4-FFF2-40B4-BE49-F238E27FC236}">
                <a16:creationId xmlns:a16="http://schemas.microsoft.com/office/drawing/2014/main" id="{4877CE51-372D-67B4-4D10-E0B70A3C6EC3}"/>
              </a:ext>
            </a:extLst>
          </p:cNvPr>
          <p:cNvSpPr>
            <a:spLocks noGrp="1"/>
          </p:cNvSpPr>
          <p:nvPr>
            <p:ph idx="1"/>
          </p:nvPr>
        </p:nvSpPr>
        <p:spPr/>
        <p:txBody>
          <a:bodyPr vert="horz" lIns="91440" tIns="45720" rIns="91440" bIns="45720" rtlCol="0" anchor="t">
            <a:normAutofit/>
          </a:bodyPr>
          <a:lstStyle/>
          <a:p>
            <a:pPr marL="0" indent="0">
              <a:buNone/>
            </a:pPr>
            <a:r>
              <a:rPr lang="en-GB" sz="2400" dirty="0">
                <a:cs typeface="Calibri"/>
              </a:rPr>
              <a:t>You have two slides for technical feasibility and scientific correctness. This is the continuation of the previous question.</a:t>
            </a:r>
          </a:p>
        </p:txBody>
      </p:sp>
      <p:sp>
        <p:nvSpPr>
          <p:cNvPr id="4" name="Slide Number Placeholder 3">
            <a:extLst>
              <a:ext uri="{FF2B5EF4-FFF2-40B4-BE49-F238E27FC236}">
                <a16:creationId xmlns:a16="http://schemas.microsoft.com/office/drawing/2014/main" id="{0948A52F-6022-749D-AE18-11B84884B195}"/>
              </a:ext>
            </a:extLst>
          </p:cNvPr>
          <p:cNvSpPr>
            <a:spLocks noGrp="1"/>
          </p:cNvSpPr>
          <p:nvPr>
            <p:ph type="sldNum" sz="quarter" idx="12"/>
          </p:nvPr>
        </p:nvSpPr>
        <p:spPr/>
        <p:txBody>
          <a:bodyPr/>
          <a:lstStyle/>
          <a:p>
            <a:fld id="{ECEF4963-1D17-6848-93C0-72275F6183ED}" type="slidenum">
              <a:rPr lang="pl-PL" smtClean="0"/>
              <a:t>12</a:t>
            </a:fld>
            <a:endParaRPr lang="pl-PL"/>
          </a:p>
        </p:txBody>
      </p:sp>
    </p:spTree>
    <p:extLst>
      <p:ext uri="{BB962C8B-B14F-4D97-AF65-F5344CB8AC3E}">
        <p14:creationId xmlns:p14="http://schemas.microsoft.com/office/powerpoint/2010/main" val="344002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483CA-CEE4-7E4B-9EC0-75C0BB8509A9}"/>
              </a:ext>
            </a:extLst>
          </p:cNvPr>
          <p:cNvSpPr>
            <a:spLocks noGrp="1" noRot="1" noMove="1" noResize="1" noEditPoints="1" noAdjustHandles="1" noChangeArrowheads="1" noChangeShapeType="1"/>
          </p:cNvSpPr>
          <p:nvPr>
            <p:ph type="title"/>
          </p:nvPr>
        </p:nvSpPr>
        <p:spPr/>
        <p:txBody>
          <a:bodyPr vert="horz" lIns="91440" tIns="45720" rIns="91440" bIns="45720" rtlCol="0" anchor="ctr">
            <a:normAutofit/>
          </a:bodyPr>
          <a:lstStyle/>
          <a:p>
            <a:r>
              <a:rPr lang="en-GB" b="0" dirty="0">
                <a:solidFill>
                  <a:srgbClr val="008E7A"/>
                </a:solidFill>
                <a:latin typeface="+mj-lt"/>
              </a:rPr>
              <a:t>Validation of the model – </a:t>
            </a:r>
            <a:r>
              <a:rPr lang="en-GB" dirty="0">
                <a:solidFill>
                  <a:srgbClr val="F1666A"/>
                </a:solidFill>
              </a:rPr>
              <a:t>2</a:t>
            </a:r>
            <a:r>
              <a:rPr lang="en-GB" b="0" dirty="0">
                <a:solidFill>
                  <a:srgbClr val="F1666A"/>
                </a:solidFill>
                <a:latin typeface="+mj-lt"/>
              </a:rPr>
              <a:t> slide</a:t>
            </a:r>
          </a:p>
        </p:txBody>
      </p:sp>
      <p:sp>
        <p:nvSpPr>
          <p:cNvPr id="4" name="Symbol zastępczy numeru slajdu 3">
            <a:extLst>
              <a:ext uri="{FF2B5EF4-FFF2-40B4-BE49-F238E27FC236}">
                <a16:creationId xmlns:a16="http://schemas.microsoft.com/office/drawing/2014/main" id="{18E46E22-271D-F046-BB18-4C963E831476}"/>
              </a:ext>
            </a:extLst>
          </p:cNvPr>
          <p:cNvSpPr>
            <a:spLocks noGrp="1"/>
          </p:cNvSpPr>
          <p:nvPr>
            <p:ph type="sldNum" sz="quarter" idx="12"/>
          </p:nvPr>
        </p:nvSpPr>
        <p:spPr/>
        <p:txBody>
          <a:bodyPr/>
          <a:lstStyle/>
          <a:p>
            <a:fld id="{ECEF4963-1D17-6848-93C0-72275F6183ED}" type="slidenum">
              <a:rPr lang="pl-PL" smtClean="0"/>
              <a:t>13</a:t>
            </a:fld>
            <a:endParaRPr lang="pl-PL"/>
          </a:p>
        </p:txBody>
      </p:sp>
      <p:sp>
        <p:nvSpPr>
          <p:cNvPr id="5" name="Content Placeholder 4">
            <a:extLst>
              <a:ext uri="{FF2B5EF4-FFF2-40B4-BE49-F238E27FC236}">
                <a16:creationId xmlns:a16="http://schemas.microsoft.com/office/drawing/2014/main" id="{CAD9C34E-8B70-BB74-799B-6320C5FC0AAE}"/>
              </a:ext>
            </a:extLst>
          </p:cNvPr>
          <p:cNvSpPr>
            <a:spLocks noGrp="1"/>
          </p:cNvSpPr>
          <p:nvPr>
            <p:ph idx="1"/>
          </p:nvPr>
        </p:nvSpPr>
        <p:spPr>
          <a:xfrm>
            <a:off x="372534" y="1298865"/>
            <a:ext cx="11312877" cy="4379446"/>
          </a:xfrm>
        </p:spPr>
        <p:txBody>
          <a:bodyPr vert="horz" lIns="91440" tIns="45720" rIns="91440" bIns="45720" rtlCol="0" anchor="t">
            <a:normAutofit/>
          </a:bodyPr>
          <a:lstStyle/>
          <a:p>
            <a:pPr marL="0" indent="0">
              <a:buNone/>
            </a:pPr>
            <a:r>
              <a:rPr lang="en-GB" sz="2000" dirty="0"/>
              <a:t>Can you please talk about the performance of your model in terms of:</a:t>
            </a:r>
            <a:endParaRPr lang="en-GB" sz="2000" dirty="0">
              <a:ea typeface="Calibri"/>
              <a:cs typeface="Calibri"/>
            </a:endParaRPr>
          </a:p>
          <a:p>
            <a:r>
              <a:rPr lang="en-GB" sz="2000" b="1" dirty="0"/>
              <a:t>Accuracy</a:t>
            </a:r>
            <a:r>
              <a:rPr lang="en-GB" sz="2000" dirty="0"/>
              <a:t> - Clearly state the evaluation metrics used to assess the performance of your model. This may include accuracy, precision or any other relevant metrics depending on the problem domain.</a:t>
            </a:r>
            <a:endParaRPr lang="en-GB" sz="2000" dirty="0">
              <a:ea typeface="Calibri"/>
              <a:cs typeface="Calibri"/>
            </a:endParaRPr>
          </a:p>
          <a:p>
            <a:r>
              <a:rPr lang="en-GB" sz="2000" b="1" dirty="0"/>
              <a:t>Size</a:t>
            </a:r>
            <a:r>
              <a:rPr lang="en-GB" sz="2000" dirty="0"/>
              <a:t> - Mention the size or complexity of your AI model. This could include the number of parameters, layers, or any other relevant measure of model size. </a:t>
            </a:r>
          </a:p>
          <a:p>
            <a:r>
              <a:rPr lang="en-GB" sz="2000" b="1" dirty="0"/>
              <a:t>Test database </a:t>
            </a:r>
            <a:r>
              <a:rPr lang="en-GB" sz="2000" dirty="0"/>
              <a:t>- Discuss the representativity of the test database used for evaluation. Consider whether the test data covers a wide range of scenarios, captures diverse examples, and is reflective of real-world conditions. </a:t>
            </a:r>
            <a:endParaRPr lang="es-419" dirty="0"/>
          </a:p>
        </p:txBody>
      </p:sp>
      <p:pic>
        <p:nvPicPr>
          <p:cNvPr id="3" name="Picture 2" descr="A picture containing satellite, transport, spacecraft&#10;&#10;Description automatically generated">
            <a:extLst>
              <a:ext uri="{FF2B5EF4-FFF2-40B4-BE49-F238E27FC236}">
                <a16:creationId xmlns:a16="http://schemas.microsoft.com/office/drawing/2014/main" id="{A9C01BF5-26A5-F1E5-E6F4-F65C1898B56D}"/>
              </a:ext>
            </a:extLst>
          </p:cNvPr>
          <p:cNvPicPr>
            <a:picLocks noChangeAspect="1"/>
          </p:cNvPicPr>
          <p:nvPr/>
        </p:nvPicPr>
        <p:blipFill>
          <a:blip r:embed="rId2">
            <a:alphaModFix amt="20000"/>
          </a:blip>
          <a:stretch>
            <a:fillRect/>
          </a:stretch>
        </p:blipFill>
        <p:spPr>
          <a:xfrm>
            <a:off x="7629360" y="3262964"/>
            <a:ext cx="4056051" cy="2863515"/>
          </a:xfrm>
          <a:prstGeom prst="rect">
            <a:avLst/>
          </a:prstGeom>
        </p:spPr>
      </p:pic>
    </p:spTree>
    <p:extLst>
      <p:ext uri="{BB962C8B-B14F-4D97-AF65-F5344CB8AC3E}">
        <p14:creationId xmlns:p14="http://schemas.microsoft.com/office/powerpoint/2010/main" val="2114494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483CA-CEE4-7E4B-9EC0-75C0BB8509A9}"/>
              </a:ext>
            </a:extLst>
          </p:cNvPr>
          <p:cNvSpPr>
            <a:spLocks noGrp="1" noRot="1" noMove="1" noResize="1" noEditPoints="1" noAdjustHandles="1" noChangeArrowheads="1" noChangeShapeType="1"/>
          </p:cNvSpPr>
          <p:nvPr>
            <p:ph type="title"/>
          </p:nvPr>
        </p:nvSpPr>
        <p:spPr/>
        <p:txBody>
          <a:bodyPr vert="horz" lIns="91440" tIns="45720" rIns="91440" bIns="45720" rtlCol="0" anchor="ctr">
            <a:normAutofit/>
          </a:bodyPr>
          <a:lstStyle/>
          <a:p>
            <a:r>
              <a:rPr lang="en-GB" b="0" dirty="0">
                <a:solidFill>
                  <a:srgbClr val="008E7A"/>
                </a:solidFill>
                <a:latin typeface="+mj-lt"/>
              </a:rPr>
              <a:t>Validation of the model</a:t>
            </a:r>
            <a:endParaRPr lang="en-GB" b="0" dirty="0">
              <a:solidFill>
                <a:srgbClr val="F1666A"/>
              </a:solidFill>
              <a:latin typeface="+mj-lt"/>
            </a:endParaRPr>
          </a:p>
        </p:txBody>
      </p:sp>
      <p:sp>
        <p:nvSpPr>
          <p:cNvPr id="4" name="Symbol zastępczy numeru slajdu 3">
            <a:extLst>
              <a:ext uri="{FF2B5EF4-FFF2-40B4-BE49-F238E27FC236}">
                <a16:creationId xmlns:a16="http://schemas.microsoft.com/office/drawing/2014/main" id="{18E46E22-271D-F046-BB18-4C963E831476}"/>
              </a:ext>
            </a:extLst>
          </p:cNvPr>
          <p:cNvSpPr>
            <a:spLocks noGrp="1"/>
          </p:cNvSpPr>
          <p:nvPr>
            <p:ph type="sldNum" sz="quarter" idx="12"/>
          </p:nvPr>
        </p:nvSpPr>
        <p:spPr/>
        <p:txBody>
          <a:bodyPr/>
          <a:lstStyle/>
          <a:p>
            <a:fld id="{ECEF4963-1D17-6848-93C0-72275F6183ED}" type="slidenum">
              <a:rPr lang="pl-PL" smtClean="0"/>
              <a:t>14</a:t>
            </a:fld>
            <a:endParaRPr lang="pl-PL"/>
          </a:p>
        </p:txBody>
      </p:sp>
      <p:sp>
        <p:nvSpPr>
          <p:cNvPr id="5" name="Content Placeholder 4">
            <a:extLst>
              <a:ext uri="{FF2B5EF4-FFF2-40B4-BE49-F238E27FC236}">
                <a16:creationId xmlns:a16="http://schemas.microsoft.com/office/drawing/2014/main" id="{CAD9C34E-8B70-BB74-799B-6320C5FC0AAE}"/>
              </a:ext>
            </a:extLst>
          </p:cNvPr>
          <p:cNvSpPr>
            <a:spLocks noGrp="1"/>
          </p:cNvSpPr>
          <p:nvPr>
            <p:ph idx="1"/>
          </p:nvPr>
        </p:nvSpPr>
        <p:spPr>
          <a:xfrm>
            <a:off x="372534" y="1298865"/>
            <a:ext cx="11312877" cy="4379446"/>
          </a:xfrm>
        </p:spPr>
        <p:txBody>
          <a:bodyPr vert="horz" lIns="91440" tIns="45720" rIns="91440" bIns="45720" rtlCol="0" anchor="t">
            <a:normAutofit/>
          </a:bodyPr>
          <a:lstStyle/>
          <a:p>
            <a:pPr marL="0" indent="0">
              <a:buNone/>
            </a:pPr>
            <a:r>
              <a:rPr lang="en-GB" sz="2000" dirty="0">
                <a:cs typeface="Calibri"/>
              </a:rPr>
              <a:t>You have two slides for the validation of your model. This is the continuation of the previous question.</a:t>
            </a:r>
          </a:p>
        </p:txBody>
      </p:sp>
      <p:pic>
        <p:nvPicPr>
          <p:cNvPr id="3" name="Picture 2" descr="A picture containing satellite, transport, spacecraft&#10;&#10;Description automatically generated">
            <a:extLst>
              <a:ext uri="{FF2B5EF4-FFF2-40B4-BE49-F238E27FC236}">
                <a16:creationId xmlns:a16="http://schemas.microsoft.com/office/drawing/2014/main" id="{A9C01BF5-26A5-F1E5-E6F4-F65C1898B56D}"/>
              </a:ext>
            </a:extLst>
          </p:cNvPr>
          <p:cNvPicPr>
            <a:picLocks noChangeAspect="1"/>
          </p:cNvPicPr>
          <p:nvPr/>
        </p:nvPicPr>
        <p:blipFill>
          <a:blip r:embed="rId2">
            <a:alphaModFix amt="20000"/>
          </a:blip>
          <a:stretch>
            <a:fillRect/>
          </a:stretch>
        </p:blipFill>
        <p:spPr>
          <a:xfrm>
            <a:off x="7629360" y="3262964"/>
            <a:ext cx="4056051" cy="2863515"/>
          </a:xfrm>
          <a:prstGeom prst="rect">
            <a:avLst/>
          </a:prstGeom>
        </p:spPr>
      </p:pic>
    </p:spTree>
    <p:extLst>
      <p:ext uri="{BB962C8B-B14F-4D97-AF65-F5344CB8AC3E}">
        <p14:creationId xmlns:p14="http://schemas.microsoft.com/office/powerpoint/2010/main" val="180784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483CA-CEE4-7E4B-9EC0-75C0BB8509A9}"/>
              </a:ext>
            </a:extLst>
          </p:cNvPr>
          <p:cNvSpPr>
            <a:spLocks noGrp="1" noRot="1" noMove="1" noResize="1" noEditPoints="1" noAdjustHandles="1" noChangeArrowheads="1" noChangeShapeType="1"/>
          </p:cNvSpPr>
          <p:nvPr>
            <p:ph type="title"/>
          </p:nvPr>
        </p:nvSpPr>
        <p:spPr/>
        <p:txBody>
          <a:bodyPr vert="horz" lIns="91440" tIns="45720" rIns="91440" bIns="45720" rtlCol="0" anchor="ctr">
            <a:normAutofit/>
          </a:bodyPr>
          <a:lstStyle/>
          <a:p>
            <a:r>
              <a:rPr lang="en-GB" b="0" dirty="0">
                <a:solidFill>
                  <a:srgbClr val="008E7A"/>
                </a:solidFill>
                <a:latin typeface="+mj-lt"/>
              </a:rPr>
              <a:t>Contribution to open science – </a:t>
            </a:r>
            <a:r>
              <a:rPr lang="en-GB" b="0" dirty="0">
                <a:solidFill>
                  <a:srgbClr val="F1666A"/>
                </a:solidFill>
                <a:latin typeface="+mj-lt"/>
              </a:rPr>
              <a:t>1 slide</a:t>
            </a:r>
          </a:p>
        </p:txBody>
      </p:sp>
      <p:sp>
        <p:nvSpPr>
          <p:cNvPr id="4" name="Symbol zastępczy numeru slajdu 3">
            <a:extLst>
              <a:ext uri="{FF2B5EF4-FFF2-40B4-BE49-F238E27FC236}">
                <a16:creationId xmlns:a16="http://schemas.microsoft.com/office/drawing/2014/main" id="{18E46E22-271D-F046-BB18-4C963E831476}"/>
              </a:ext>
            </a:extLst>
          </p:cNvPr>
          <p:cNvSpPr>
            <a:spLocks noGrp="1"/>
          </p:cNvSpPr>
          <p:nvPr>
            <p:ph type="sldNum" sz="quarter" idx="12"/>
          </p:nvPr>
        </p:nvSpPr>
        <p:spPr/>
        <p:txBody>
          <a:bodyPr/>
          <a:lstStyle/>
          <a:p>
            <a:fld id="{ECEF4963-1D17-6848-93C0-72275F6183ED}" type="slidenum">
              <a:rPr lang="pl-PL" smtClean="0"/>
              <a:t>15</a:t>
            </a:fld>
            <a:endParaRPr lang="pl-PL"/>
          </a:p>
        </p:txBody>
      </p:sp>
      <p:sp>
        <p:nvSpPr>
          <p:cNvPr id="5" name="Content Placeholder 4">
            <a:extLst>
              <a:ext uri="{FF2B5EF4-FFF2-40B4-BE49-F238E27FC236}">
                <a16:creationId xmlns:a16="http://schemas.microsoft.com/office/drawing/2014/main" id="{CAD9C34E-8B70-BB74-799B-6320C5FC0AAE}"/>
              </a:ext>
            </a:extLst>
          </p:cNvPr>
          <p:cNvSpPr>
            <a:spLocks noGrp="1"/>
          </p:cNvSpPr>
          <p:nvPr>
            <p:ph idx="1"/>
          </p:nvPr>
        </p:nvSpPr>
        <p:spPr>
          <a:xfrm>
            <a:off x="338667" y="1269120"/>
            <a:ext cx="11303585" cy="4736714"/>
          </a:xfrm>
        </p:spPr>
        <p:txBody>
          <a:bodyPr>
            <a:normAutofit/>
          </a:bodyPr>
          <a:lstStyle/>
          <a:p>
            <a:r>
              <a:rPr lang="en-GB" sz="2800" dirty="0"/>
              <a:t>Keep it short but concise!</a:t>
            </a:r>
          </a:p>
          <a:p>
            <a:r>
              <a:rPr lang="en-GB" sz="2800" dirty="0"/>
              <a:t>Tell us more about the </a:t>
            </a:r>
            <a:r>
              <a:rPr lang="en-GB" sz="2800" b="1" dirty="0"/>
              <a:t>level of applicability </a:t>
            </a:r>
            <a:r>
              <a:rPr lang="en-GB" sz="2800" dirty="0"/>
              <a:t>to the wider community you hope to achieve.</a:t>
            </a:r>
          </a:p>
          <a:p>
            <a:r>
              <a:rPr lang="en-GB" sz="2800" dirty="0"/>
              <a:t>Give us an insight into the </a:t>
            </a:r>
            <a:r>
              <a:rPr lang="en-GB" sz="2800" b="1" dirty="0"/>
              <a:t>level of detail of your methodology.</a:t>
            </a:r>
          </a:p>
          <a:p>
            <a:endParaRPr lang="en-GB" sz="2800" dirty="0"/>
          </a:p>
        </p:txBody>
      </p:sp>
      <p:pic>
        <p:nvPicPr>
          <p:cNvPr id="7" name="Picture 6" descr="A picture containing satellite, transport, spacecraft&#10;&#10;Description automatically generated">
            <a:extLst>
              <a:ext uri="{FF2B5EF4-FFF2-40B4-BE49-F238E27FC236}">
                <a16:creationId xmlns:a16="http://schemas.microsoft.com/office/drawing/2014/main" id="{45362B77-A740-D149-9C82-4F89EFBAAF8D}"/>
              </a:ext>
            </a:extLst>
          </p:cNvPr>
          <p:cNvPicPr>
            <a:picLocks noChangeAspect="1"/>
          </p:cNvPicPr>
          <p:nvPr/>
        </p:nvPicPr>
        <p:blipFill>
          <a:blip r:embed="rId2">
            <a:alphaModFix amt="20000"/>
          </a:blip>
          <a:stretch>
            <a:fillRect/>
          </a:stretch>
        </p:blipFill>
        <p:spPr>
          <a:xfrm rot="1280626">
            <a:off x="7931516" y="3451251"/>
            <a:ext cx="3504627" cy="2766811"/>
          </a:xfrm>
          <a:prstGeom prst="rect">
            <a:avLst/>
          </a:prstGeom>
        </p:spPr>
      </p:pic>
    </p:spTree>
    <p:extLst>
      <p:ext uri="{BB962C8B-B14F-4D97-AF65-F5344CB8AC3E}">
        <p14:creationId xmlns:p14="http://schemas.microsoft.com/office/powerpoint/2010/main" val="168806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483CA-CEE4-7E4B-9EC0-75C0BB8509A9}"/>
              </a:ext>
            </a:extLst>
          </p:cNvPr>
          <p:cNvSpPr>
            <a:spLocks noGrp="1" noRot="1" noMove="1" noResize="1" noEditPoints="1" noAdjustHandles="1" noChangeArrowheads="1" noChangeShapeType="1"/>
          </p:cNvSpPr>
          <p:nvPr>
            <p:ph type="title"/>
          </p:nvPr>
        </p:nvSpPr>
        <p:spPr/>
        <p:txBody>
          <a:bodyPr vert="horz" lIns="91440" tIns="45720" rIns="91440" bIns="45720" rtlCol="0" anchor="ctr">
            <a:normAutofit/>
          </a:bodyPr>
          <a:lstStyle/>
          <a:p>
            <a:r>
              <a:rPr lang="en-GB" b="0" dirty="0">
                <a:solidFill>
                  <a:srgbClr val="008E7A"/>
                </a:solidFill>
                <a:latin typeface="+mj-lt"/>
              </a:rPr>
              <a:t>Team – </a:t>
            </a:r>
            <a:r>
              <a:rPr lang="en-GB" b="0" dirty="0">
                <a:solidFill>
                  <a:srgbClr val="F1666A"/>
                </a:solidFill>
                <a:latin typeface="+mj-lt"/>
              </a:rPr>
              <a:t>1 slide</a:t>
            </a:r>
          </a:p>
        </p:txBody>
      </p:sp>
      <p:sp>
        <p:nvSpPr>
          <p:cNvPr id="4" name="Symbol zastępczy numeru slajdu 3">
            <a:extLst>
              <a:ext uri="{FF2B5EF4-FFF2-40B4-BE49-F238E27FC236}">
                <a16:creationId xmlns:a16="http://schemas.microsoft.com/office/drawing/2014/main" id="{18E46E22-271D-F046-BB18-4C963E831476}"/>
              </a:ext>
            </a:extLst>
          </p:cNvPr>
          <p:cNvSpPr>
            <a:spLocks noGrp="1"/>
          </p:cNvSpPr>
          <p:nvPr>
            <p:ph type="sldNum" sz="quarter" idx="12"/>
          </p:nvPr>
        </p:nvSpPr>
        <p:spPr/>
        <p:txBody>
          <a:bodyPr/>
          <a:lstStyle/>
          <a:p>
            <a:fld id="{ECEF4963-1D17-6848-93C0-72275F6183ED}" type="slidenum">
              <a:rPr lang="pl-PL" smtClean="0"/>
              <a:t>16</a:t>
            </a:fld>
            <a:endParaRPr lang="pl-PL"/>
          </a:p>
        </p:txBody>
      </p:sp>
      <p:sp>
        <p:nvSpPr>
          <p:cNvPr id="5" name="Content Placeholder 4">
            <a:extLst>
              <a:ext uri="{FF2B5EF4-FFF2-40B4-BE49-F238E27FC236}">
                <a16:creationId xmlns:a16="http://schemas.microsoft.com/office/drawing/2014/main" id="{CAD9C34E-8B70-BB74-799B-6320C5FC0AAE}"/>
              </a:ext>
            </a:extLst>
          </p:cNvPr>
          <p:cNvSpPr>
            <a:spLocks noGrp="1"/>
          </p:cNvSpPr>
          <p:nvPr>
            <p:ph idx="1"/>
          </p:nvPr>
        </p:nvSpPr>
        <p:spPr>
          <a:xfrm>
            <a:off x="372534" y="1309255"/>
            <a:ext cx="11312877" cy="4369056"/>
          </a:xfrm>
        </p:spPr>
        <p:txBody>
          <a:bodyPr>
            <a:normAutofit/>
          </a:bodyPr>
          <a:lstStyle/>
          <a:p>
            <a:pPr marL="0" indent="0">
              <a:buNone/>
            </a:pPr>
            <a:r>
              <a:rPr lang="en-GB" sz="2800" dirty="0"/>
              <a:t>Present your team members, their </a:t>
            </a:r>
            <a:r>
              <a:rPr lang="en-GB" sz="2800" b="1" dirty="0"/>
              <a:t>expertise</a:t>
            </a:r>
            <a:r>
              <a:rPr lang="en-GB" sz="2800" dirty="0"/>
              <a:t> and why your team composition is optimal </a:t>
            </a:r>
            <a:r>
              <a:rPr lang="en-GB" sz="2800" b="1" dirty="0"/>
              <a:t>to ensure the credibility and potential </a:t>
            </a:r>
            <a:r>
              <a:rPr lang="en-GB" sz="2800" dirty="0"/>
              <a:t>implementation of your solution.</a:t>
            </a:r>
          </a:p>
          <a:p>
            <a:endParaRPr lang="en-GB" sz="2800" dirty="0"/>
          </a:p>
        </p:txBody>
      </p:sp>
      <p:pic>
        <p:nvPicPr>
          <p:cNvPr id="6" name="Picture 5" descr="A picture containing satellite, transport, spacecraft&#10;&#10;Description automatically generated">
            <a:extLst>
              <a:ext uri="{FF2B5EF4-FFF2-40B4-BE49-F238E27FC236}">
                <a16:creationId xmlns:a16="http://schemas.microsoft.com/office/drawing/2014/main" id="{2F2DAA2C-CBD2-2E12-ABE4-576E095DAA25}"/>
              </a:ext>
            </a:extLst>
          </p:cNvPr>
          <p:cNvPicPr>
            <a:picLocks noChangeAspect="1"/>
          </p:cNvPicPr>
          <p:nvPr/>
        </p:nvPicPr>
        <p:blipFill>
          <a:blip r:embed="rId2">
            <a:alphaModFix amt="20000"/>
          </a:blip>
          <a:stretch>
            <a:fillRect/>
          </a:stretch>
        </p:blipFill>
        <p:spPr>
          <a:xfrm>
            <a:off x="7629360" y="3262964"/>
            <a:ext cx="4056051" cy="2863515"/>
          </a:xfrm>
          <a:prstGeom prst="rect">
            <a:avLst/>
          </a:prstGeom>
        </p:spPr>
      </p:pic>
    </p:spTree>
    <p:extLst>
      <p:ext uri="{BB962C8B-B14F-4D97-AF65-F5344CB8AC3E}">
        <p14:creationId xmlns:p14="http://schemas.microsoft.com/office/powerpoint/2010/main" val="3518130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9F6C-5D35-0F14-D04F-9E132C57D2C7}"/>
              </a:ext>
            </a:extLst>
          </p:cNvPr>
          <p:cNvSpPr>
            <a:spLocks noGrp="1"/>
          </p:cNvSpPr>
          <p:nvPr>
            <p:ph type="title"/>
          </p:nvPr>
        </p:nvSpPr>
        <p:spPr>
          <a:xfrm>
            <a:off x="372534" y="500061"/>
            <a:ext cx="11312877" cy="809194"/>
          </a:xfrm>
        </p:spPr>
        <p:txBody>
          <a:bodyPr>
            <a:noAutofit/>
          </a:bodyPr>
          <a:lstStyle/>
          <a:p>
            <a:r>
              <a:rPr lang="en-GB" dirty="0">
                <a:solidFill>
                  <a:srgbClr val="008E7A"/>
                </a:solidFill>
                <a:cs typeface="Calibri"/>
              </a:rPr>
              <a:t>Extra slide – </a:t>
            </a:r>
            <a:r>
              <a:rPr lang="en-GB" dirty="0">
                <a:solidFill>
                  <a:srgbClr val="F1666A"/>
                </a:solidFill>
                <a:cs typeface="Calibri"/>
              </a:rPr>
              <a:t>1 slide</a:t>
            </a:r>
            <a:endParaRPr lang="en-GB" dirty="0">
              <a:solidFill>
                <a:srgbClr val="F1666A"/>
              </a:solidFill>
              <a:ea typeface="Calibri Light"/>
              <a:cs typeface="Calibri"/>
            </a:endParaRPr>
          </a:p>
        </p:txBody>
      </p:sp>
      <p:sp>
        <p:nvSpPr>
          <p:cNvPr id="3" name="Content Placeholder 2">
            <a:extLst>
              <a:ext uri="{FF2B5EF4-FFF2-40B4-BE49-F238E27FC236}">
                <a16:creationId xmlns:a16="http://schemas.microsoft.com/office/drawing/2014/main" id="{3B799689-BCBA-8B8F-A30D-AA3813145869}"/>
              </a:ext>
            </a:extLst>
          </p:cNvPr>
          <p:cNvSpPr>
            <a:spLocks noGrp="1"/>
          </p:cNvSpPr>
          <p:nvPr>
            <p:ph idx="1"/>
          </p:nvPr>
        </p:nvSpPr>
        <p:spPr>
          <a:xfrm>
            <a:off x="372534" y="1309255"/>
            <a:ext cx="11312877" cy="4369055"/>
          </a:xfrm>
        </p:spPr>
        <p:txBody>
          <a:bodyPr/>
          <a:lstStyle/>
          <a:p>
            <a:pPr marL="0" indent="0">
              <a:buNone/>
            </a:pPr>
            <a:r>
              <a:rPr lang="en-GB" dirty="0"/>
              <a:t>In this slide you can add other information that was not covered by the previous questions, but you consider it important to mention.</a:t>
            </a:r>
          </a:p>
        </p:txBody>
      </p:sp>
      <p:sp>
        <p:nvSpPr>
          <p:cNvPr id="4" name="Slide Number Placeholder 3">
            <a:extLst>
              <a:ext uri="{FF2B5EF4-FFF2-40B4-BE49-F238E27FC236}">
                <a16:creationId xmlns:a16="http://schemas.microsoft.com/office/drawing/2014/main" id="{7D6F1AD5-0017-0AF8-6E59-07C86E5BD7B9}"/>
              </a:ext>
            </a:extLst>
          </p:cNvPr>
          <p:cNvSpPr>
            <a:spLocks noGrp="1"/>
          </p:cNvSpPr>
          <p:nvPr>
            <p:ph type="sldNum" sz="quarter" idx="12"/>
          </p:nvPr>
        </p:nvSpPr>
        <p:spPr/>
        <p:txBody>
          <a:bodyPr/>
          <a:lstStyle/>
          <a:p>
            <a:fld id="{ECEF4963-1D17-6848-93C0-72275F6183ED}" type="slidenum">
              <a:rPr lang="pl-PL" smtClean="0"/>
              <a:t>17</a:t>
            </a:fld>
            <a:endParaRPr lang="pl-PL"/>
          </a:p>
        </p:txBody>
      </p:sp>
    </p:spTree>
    <p:extLst>
      <p:ext uri="{BB962C8B-B14F-4D97-AF65-F5344CB8AC3E}">
        <p14:creationId xmlns:p14="http://schemas.microsoft.com/office/powerpoint/2010/main" val="373191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D392E563-F3F7-878A-28FD-93748E8D669A}"/>
              </a:ext>
            </a:extLst>
          </p:cNvPr>
          <p:cNvSpPr/>
          <p:nvPr/>
        </p:nvSpPr>
        <p:spPr>
          <a:xfrm>
            <a:off x="6843562" y="1306629"/>
            <a:ext cx="4687503" cy="4244744"/>
          </a:xfrm>
          <a:prstGeom prst="roundRect">
            <a:avLst/>
          </a:prstGeom>
          <a:solidFill>
            <a:srgbClr val="F2F2F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419" dirty="0"/>
          </a:p>
        </p:txBody>
      </p:sp>
      <p:sp>
        <p:nvSpPr>
          <p:cNvPr id="2" name="Title 1">
            <a:extLst>
              <a:ext uri="{FF2B5EF4-FFF2-40B4-BE49-F238E27FC236}">
                <a16:creationId xmlns:a16="http://schemas.microsoft.com/office/drawing/2014/main" id="{963D2CA8-0005-D902-8B2C-16AA8816BF18}"/>
              </a:ext>
            </a:extLst>
          </p:cNvPr>
          <p:cNvSpPr>
            <a:spLocks noGrp="1" noRot="1" noMove="1" noResize="1" noEditPoints="1" noAdjustHandles="1" noChangeArrowheads="1" noChangeShapeType="1"/>
          </p:cNvSpPr>
          <p:nvPr>
            <p:ph type="title"/>
          </p:nvPr>
        </p:nvSpPr>
        <p:spPr/>
        <p:txBody>
          <a:bodyPr>
            <a:normAutofit/>
          </a:bodyPr>
          <a:lstStyle/>
          <a:p>
            <a:r>
              <a:rPr lang="en-GB" dirty="0">
                <a:cs typeface="Calibri"/>
              </a:rPr>
              <a:t>Final submissions</a:t>
            </a:r>
            <a:endParaRPr lang="en-GB" dirty="0"/>
          </a:p>
        </p:txBody>
      </p:sp>
      <p:sp>
        <p:nvSpPr>
          <p:cNvPr id="3" name="Content Placeholder 2">
            <a:extLst>
              <a:ext uri="{FF2B5EF4-FFF2-40B4-BE49-F238E27FC236}">
                <a16:creationId xmlns:a16="http://schemas.microsoft.com/office/drawing/2014/main" id="{7ACB5BCD-0F22-4024-DB96-C0270248DFF5}"/>
              </a:ext>
            </a:extLst>
          </p:cNvPr>
          <p:cNvSpPr>
            <a:spLocks noGrp="1"/>
          </p:cNvSpPr>
          <p:nvPr>
            <p:ph idx="1"/>
          </p:nvPr>
        </p:nvSpPr>
        <p:spPr>
          <a:xfrm>
            <a:off x="8340801" y="1459028"/>
            <a:ext cx="1794601" cy="285142"/>
          </a:xfrm>
        </p:spPr>
        <p:txBody>
          <a:bodyPr>
            <a:normAutofit fontScale="62500" lnSpcReduction="20000"/>
          </a:bodyPr>
          <a:lstStyle/>
          <a:p>
            <a:pPr marL="0" indent="0" algn="ctr">
              <a:buNone/>
            </a:pPr>
            <a:r>
              <a:rPr lang="en-GB" b="1" dirty="0">
                <a:solidFill>
                  <a:schemeClr val="tx1">
                    <a:lumMod val="65000"/>
                    <a:lumOff val="35000"/>
                  </a:schemeClr>
                </a:solidFill>
              </a:rPr>
              <a:t>Judging Criteria</a:t>
            </a:r>
          </a:p>
        </p:txBody>
      </p:sp>
      <p:sp>
        <p:nvSpPr>
          <p:cNvPr id="4" name="Slide Number Placeholder 3">
            <a:extLst>
              <a:ext uri="{FF2B5EF4-FFF2-40B4-BE49-F238E27FC236}">
                <a16:creationId xmlns:a16="http://schemas.microsoft.com/office/drawing/2014/main" id="{4BB08163-AC6B-C703-AA59-B3BB6CEA0306}"/>
              </a:ext>
            </a:extLst>
          </p:cNvPr>
          <p:cNvSpPr>
            <a:spLocks noGrp="1"/>
          </p:cNvSpPr>
          <p:nvPr>
            <p:ph type="sldNum" sz="quarter" idx="12"/>
          </p:nvPr>
        </p:nvSpPr>
        <p:spPr/>
        <p:txBody>
          <a:bodyPr/>
          <a:lstStyle/>
          <a:p>
            <a:fld id="{ECEF4963-1D17-6848-93C0-72275F6183ED}" type="slidenum">
              <a:rPr lang="pl-PL" smtClean="0"/>
              <a:t>2</a:t>
            </a:fld>
            <a:endParaRPr lang="pl-PL"/>
          </a:p>
        </p:txBody>
      </p:sp>
      <p:sp>
        <p:nvSpPr>
          <p:cNvPr id="6" name="TextBox 5">
            <a:extLst>
              <a:ext uri="{FF2B5EF4-FFF2-40B4-BE49-F238E27FC236}">
                <a16:creationId xmlns:a16="http://schemas.microsoft.com/office/drawing/2014/main" id="{6E19D86F-8A32-1033-14F3-7DCDDA499CB8}"/>
              </a:ext>
            </a:extLst>
          </p:cNvPr>
          <p:cNvSpPr txBox="1"/>
          <p:nvPr/>
        </p:nvSpPr>
        <p:spPr>
          <a:xfrm>
            <a:off x="7248530" y="1817519"/>
            <a:ext cx="3990218" cy="1174790"/>
          </a:xfrm>
          <a:prstGeom prst="roundRect">
            <a:avLst/>
          </a:prstGeom>
          <a:solidFill>
            <a:srgbClr val="4ABFA7"/>
          </a:solidFill>
        </p:spPr>
        <p:txBody>
          <a:bodyPr wrap="square" rtlCol="0">
            <a:spAutoFit/>
          </a:bodyPr>
          <a:lstStyle/>
          <a:p>
            <a:pPr algn="ctr"/>
            <a:r>
              <a:rPr lang="en-GB" sz="2100" b="1" dirty="0">
                <a:solidFill>
                  <a:schemeClr val="bg1"/>
                </a:solidFill>
              </a:rPr>
              <a:t>25% </a:t>
            </a:r>
            <a:r>
              <a:rPr lang="en-GB" sz="2100" dirty="0">
                <a:solidFill>
                  <a:schemeClr val="bg1"/>
                </a:solidFill>
              </a:rPr>
              <a:t>Suitability of the solutions for solving societal and/or business challenges</a:t>
            </a:r>
          </a:p>
        </p:txBody>
      </p:sp>
      <p:sp>
        <p:nvSpPr>
          <p:cNvPr id="7" name="TextBox 6">
            <a:extLst>
              <a:ext uri="{FF2B5EF4-FFF2-40B4-BE49-F238E27FC236}">
                <a16:creationId xmlns:a16="http://schemas.microsoft.com/office/drawing/2014/main" id="{A53149A1-B987-794A-93B5-8ECEE6A9901E}"/>
              </a:ext>
            </a:extLst>
          </p:cNvPr>
          <p:cNvSpPr txBox="1"/>
          <p:nvPr/>
        </p:nvSpPr>
        <p:spPr>
          <a:xfrm>
            <a:off x="7248530" y="3065658"/>
            <a:ext cx="3990218" cy="817245"/>
          </a:xfrm>
          <a:prstGeom prst="roundRect">
            <a:avLst/>
          </a:prstGeom>
          <a:solidFill>
            <a:srgbClr val="7AD0BE"/>
          </a:solidFill>
        </p:spPr>
        <p:txBody>
          <a:bodyPr wrap="square" rtlCol="0">
            <a:spAutoFit/>
          </a:bodyPr>
          <a:lstStyle/>
          <a:p>
            <a:pPr algn="ctr"/>
            <a:r>
              <a:rPr lang="en-GB" sz="2100" b="1" dirty="0">
                <a:solidFill>
                  <a:schemeClr val="bg1"/>
                </a:solidFill>
              </a:rPr>
              <a:t>25% </a:t>
            </a:r>
            <a:r>
              <a:rPr lang="en-GB" sz="2100" dirty="0">
                <a:solidFill>
                  <a:schemeClr val="bg1"/>
                </a:solidFill>
              </a:rPr>
              <a:t>Level of creativity &amp; originality</a:t>
            </a:r>
          </a:p>
        </p:txBody>
      </p:sp>
      <p:sp>
        <p:nvSpPr>
          <p:cNvPr id="8" name="TextBox 7">
            <a:extLst>
              <a:ext uri="{FF2B5EF4-FFF2-40B4-BE49-F238E27FC236}">
                <a16:creationId xmlns:a16="http://schemas.microsoft.com/office/drawing/2014/main" id="{6955EC95-CE50-79DB-67F8-FE945EF30BCC}"/>
              </a:ext>
            </a:extLst>
          </p:cNvPr>
          <p:cNvSpPr txBox="1"/>
          <p:nvPr/>
        </p:nvSpPr>
        <p:spPr>
          <a:xfrm>
            <a:off x="7248530" y="3956252"/>
            <a:ext cx="3990218" cy="817245"/>
          </a:xfrm>
          <a:prstGeom prst="roundRect">
            <a:avLst/>
          </a:prstGeom>
          <a:solidFill>
            <a:srgbClr val="8AD6C6"/>
          </a:solidFill>
        </p:spPr>
        <p:txBody>
          <a:bodyPr wrap="square" rtlCol="0">
            <a:spAutoFit/>
          </a:bodyPr>
          <a:lstStyle/>
          <a:p>
            <a:pPr algn="ctr"/>
            <a:r>
              <a:rPr lang="en-GB" sz="2100" b="1" dirty="0">
                <a:solidFill>
                  <a:schemeClr val="bg1"/>
                </a:solidFill>
              </a:rPr>
              <a:t>25% </a:t>
            </a:r>
            <a:r>
              <a:rPr lang="en-GB" sz="2100" dirty="0">
                <a:solidFill>
                  <a:schemeClr val="bg1"/>
                </a:solidFill>
              </a:rPr>
              <a:t>Technical and programmatic feasibility of the implementation</a:t>
            </a:r>
          </a:p>
        </p:txBody>
      </p:sp>
      <p:sp>
        <p:nvSpPr>
          <p:cNvPr id="9" name="TextBox 8">
            <a:extLst>
              <a:ext uri="{FF2B5EF4-FFF2-40B4-BE49-F238E27FC236}">
                <a16:creationId xmlns:a16="http://schemas.microsoft.com/office/drawing/2014/main" id="{10FE48C6-2C30-69A2-C438-AC28E08C381F}"/>
              </a:ext>
            </a:extLst>
          </p:cNvPr>
          <p:cNvSpPr txBox="1"/>
          <p:nvPr/>
        </p:nvSpPr>
        <p:spPr>
          <a:xfrm>
            <a:off x="7248530" y="4844621"/>
            <a:ext cx="3990218" cy="459700"/>
          </a:xfrm>
          <a:prstGeom prst="roundRect">
            <a:avLst/>
          </a:prstGeom>
          <a:solidFill>
            <a:srgbClr val="AFE3D8"/>
          </a:solidFill>
        </p:spPr>
        <p:txBody>
          <a:bodyPr wrap="square" rtlCol="0">
            <a:spAutoFit/>
          </a:bodyPr>
          <a:lstStyle/>
          <a:p>
            <a:pPr algn="ctr"/>
            <a:r>
              <a:rPr lang="en-GB" sz="2100" b="1" dirty="0">
                <a:solidFill>
                  <a:schemeClr val="bg1"/>
                </a:solidFill>
              </a:rPr>
              <a:t>25% </a:t>
            </a:r>
            <a:r>
              <a:rPr lang="en-GB" sz="2100" dirty="0">
                <a:solidFill>
                  <a:schemeClr val="bg1"/>
                </a:solidFill>
              </a:rPr>
              <a:t>Contribution to Open Science</a:t>
            </a:r>
          </a:p>
        </p:txBody>
      </p:sp>
      <p:sp>
        <p:nvSpPr>
          <p:cNvPr id="11" name="Content Placeholder 2">
            <a:extLst>
              <a:ext uri="{FF2B5EF4-FFF2-40B4-BE49-F238E27FC236}">
                <a16:creationId xmlns:a16="http://schemas.microsoft.com/office/drawing/2014/main" id="{F21F67A5-7292-4A47-6B8F-9A853C2DC9F2}"/>
              </a:ext>
            </a:extLst>
          </p:cNvPr>
          <p:cNvSpPr txBox="1">
            <a:spLocks/>
          </p:cNvSpPr>
          <p:nvPr/>
        </p:nvSpPr>
        <p:spPr>
          <a:xfrm>
            <a:off x="618336" y="1306629"/>
            <a:ext cx="6051972" cy="4572000"/>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Clr>
                <a:srgbClr val="4ABFA7"/>
              </a:buClr>
              <a:buFont typeface="Arial" panose="020B0604020202020204" pitchFamily="34" charset="0"/>
              <a:buChar char="•"/>
              <a:defRPr sz="2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4ABFA7"/>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4ABFA7"/>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4ABFA7"/>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4ABFA7"/>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Each valid submission must consist of:</a:t>
            </a:r>
          </a:p>
          <a:p>
            <a:pPr marL="514350" indent="-514350">
              <a:buFont typeface="+mj-lt"/>
              <a:buAutoNum type="arabicPeriod"/>
            </a:pPr>
            <a:r>
              <a:rPr lang="en-GB" b="1" dirty="0"/>
              <a:t>The functional prototype</a:t>
            </a:r>
          </a:p>
          <a:p>
            <a:pPr lvl="1"/>
            <a:r>
              <a:rPr lang="en-GB" dirty="0"/>
              <a:t>A link to a notebook or the notebook (.ipynb) itself with your software solution. Include any relevant information needed to run the notebook.</a:t>
            </a:r>
          </a:p>
          <a:p>
            <a:pPr lvl="1"/>
            <a:r>
              <a:rPr lang="en-GB" dirty="0"/>
              <a:t>A pdf version of the notebook with any outputs displayed.</a:t>
            </a:r>
          </a:p>
          <a:p>
            <a:pPr marL="514350" indent="-514350">
              <a:buFont typeface="+mj-lt"/>
              <a:buAutoNum type="arabicPeriod"/>
            </a:pPr>
            <a:r>
              <a:rPr lang="en-GB" b="1" dirty="0"/>
              <a:t>The pitch of your solution</a:t>
            </a:r>
          </a:p>
          <a:p>
            <a:pPr lvl="1"/>
            <a:r>
              <a:rPr lang="en-GB" dirty="0"/>
              <a:t>A video pitch of a maximum of 3 minutes</a:t>
            </a:r>
          </a:p>
          <a:p>
            <a:pPr marL="514350" indent="-514350">
              <a:buFont typeface="+mj-lt"/>
              <a:buAutoNum type="arabicPeriod"/>
            </a:pPr>
            <a:r>
              <a:rPr lang="en-GB" b="1" dirty="0">
                <a:solidFill>
                  <a:schemeClr val="bg1"/>
                </a:solidFill>
                <a:highlight>
                  <a:srgbClr val="4ABFA7"/>
                </a:highlight>
              </a:rPr>
              <a:t>Presentation</a:t>
            </a:r>
            <a:r>
              <a:rPr lang="en-GB" b="1" dirty="0">
                <a:highlight>
                  <a:srgbClr val="4ABFA7"/>
                </a:highlight>
              </a:rPr>
              <a:t> </a:t>
            </a:r>
            <a:r>
              <a:rPr lang="en-GB" b="1" dirty="0">
                <a:solidFill>
                  <a:schemeClr val="bg1"/>
                </a:solidFill>
                <a:highlight>
                  <a:srgbClr val="4ABFA7"/>
                </a:highlight>
              </a:rPr>
              <a:t>of your solution  </a:t>
            </a:r>
          </a:p>
          <a:p>
            <a:pPr lvl="1"/>
            <a:r>
              <a:rPr lang="en-GB" dirty="0"/>
              <a:t>A PowerPoint presentation (saved as a .pdf file) detailing your idea and its implementation.</a:t>
            </a:r>
          </a:p>
        </p:txBody>
      </p:sp>
    </p:spTree>
    <p:extLst>
      <p:ext uri="{BB962C8B-B14F-4D97-AF65-F5344CB8AC3E}">
        <p14:creationId xmlns:p14="http://schemas.microsoft.com/office/powerpoint/2010/main" val="18513618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21982-A87A-1642-06B8-5426E1549C46}"/>
              </a:ext>
            </a:extLst>
          </p:cNvPr>
          <p:cNvSpPr>
            <a:spLocks noGrp="1"/>
          </p:cNvSpPr>
          <p:nvPr>
            <p:ph type="title"/>
          </p:nvPr>
        </p:nvSpPr>
        <p:spPr/>
        <p:txBody>
          <a:bodyPr/>
          <a:lstStyle/>
          <a:p>
            <a:r>
              <a:rPr lang="en-GB" dirty="0">
                <a:cs typeface="Calibri"/>
              </a:rPr>
              <a:t>Show us your functional prototype</a:t>
            </a:r>
          </a:p>
        </p:txBody>
      </p:sp>
      <p:sp>
        <p:nvSpPr>
          <p:cNvPr id="3" name="Content Placeholder 2">
            <a:extLst>
              <a:ext uri="{FF2B5EF4-FFF2-40B4-BE49-F238E27FC236}">
                <a16:creationId xmlns:a16="http://schemas.microsoft.com/office/drawing/2014/main" id="{DCF70F3A-DEAD-F057-9C27-30805829CFBB}"/>
              </a:ext>
            </a:extLst>
          </p:cNvPr>
          <p:cNvSpPr>
            <a:spLocks noGrp="1"/>
          </p:cNvSpPr>
          <p:nvPr>
            <p:ph idx="1"/>
          </p:nvPr>
        </p:nvSpPr>
        <p:spPr>
          <a:xfrm>
            <a:off x="372534" y="1106311"/>
            <a:ext cx="11312877" cy="4572000"/>
          </a:xfrm>
        </p:spPr>
        <p:txBody>
          <a:bodyPr/>
          <a:lstStyle/>
          <a:p>
            <a:pPr marL="0" indent="0">
              <a:buNone/>
            </a:pPr>
            <a:r>
              <a:rPr lang="en-GB" dirty="0"/>
              <a:t>Please provide a link of your notebook.</a:t>
            </a:r>
          </a:p>
        </p:txBody>
      </p:sp>
      <p:sp>
        <p:nvSpPr>
          <p:cNvPr id="4" name="Slide Number Placeholder 3">
            <a:extLst>
              <a:ext uri="{FF2B5EF4-FFF2-40B4-BE49-F238E27FC236}">
                <a16:creationId xmlns:a16="http://schemas.microsoft.com/office/drawing/2014/main" id="{0DA841DA-5558-AC99-4870-786462625139}"/>
              </a:ext>
            </a:extLst>
          </p:cNvPr>
          <p:cNvSpPr>
            <a:spLocks noGrp="1"/>
          </p:cNvSpPr>
          <p:nvPr>
            <p:ph type="sldNum" sz="quarter" idx="12"/>
          </p:nvPr>
        </p:nvSpPr>
        <p:spPr/>
        <p:txBody>
          <a:bodyPr/>
          <a:lstStyle/>
          <a:p>
            <a:fld id="{ECEF4963-1D17-6848-93C0-72275F6183ED}" type="slidenum">
              <a:rPr lang="pl-PL" smtClean="0"/>
              <a:t>3</a:t>
            </a:fld>
            <a:endParaRPr lang="pl-PL"/>
          </a:p>
        </p:txBody>
      </p:sp>
      <p:sp>
        <p:nvSpPr>
          <p:cNvPr id="5" name="TextBox 4">
            <a:extLst>
              <a:ext uri="{FF2B5EF4-FFF2-40B4-BE49-F238E27FC236}">
                <a16:creationId xmlns:a16="http://schemas.microsoft.com/office/drawing/2014/main" id="{150C8879-3834-E297-85CA-680F00B1CE9D}"/>
              </a:ext>
            </a:extLst>
          </p:cNvPr>
          <p:cNvSpPr txBox="1"/>
          <p:nvPr/>
        </p:nvSpPr>
        <p:spPr>
          <a:xfrm>
            <a:off x="526063" y="1898532"/>
            <a:ext cx="11298791" cy="715089"/>
          </a:xfrm>
          <a:prstGeom prst="roundRect">
            <a:avLst/>
          </a:prstGeom>
          <a:noFill/>
          <a:ln>
            <a:solidFill>
              <a:srgbClr val="043342"/>
            </a:solidFill>
          </a:ln>
        </p:spPr>
        <p:txBody>
          <a:bodyPr wrap="square" lIns="91440" tIns="45720" rIns="91440" bIns="45720" rtlCol="0" anchor="t">
            <a:spAutoFit/>
          </a:bodyPr>
          <a:lstStyle/>
          <a:p>
            <a:r>
              <a:rPr lang="en-GB" dirty="0"/>
              <a:t>Please insert the link to your notebook (.ipynb) here…</a:t>
            </a:r>
            <a:br>
              <a:rPr lang="en-GB" dirty="0"/>
            </a:br>
            <a:endParaRPr lang="en-GB" dirty="0"/>
          </a:p>
        </p:txBody>
      </p:sp>
      <p:sp>
        <p:nvSpPr>
          <p:cNvPr id="6" name="TextBox 5">
            <a:extLst>
              <a:ext uri="{FF2B5EF4-FFF2-40B4-BE49-F238E27FC236}">
                <a16:creationId xmlns:a16="http://schemas.microsoft.com/office/drawing/2014/main" id="{42EFC326-F157-49FE-F01F-AB968FAF48B0}"/>
              </a:ext>
            </a:extLst>
          </p:cNvPr>
          <p:cNvSpPr txBox="1"/>
          <p:nvPr/>
        </p:nvSpPr>
        <p:spPr>
          <a:xfrm>
            <a:off x="526064" y="3097237"/>
            <a:ext cx="11298790" cy="408623"/>
          </a:xfrm>
          <a:prstGeom prst="roundRect">
            <a:avLst/>
          </a:prstGeom>
          <a:noFill/>
          <a:ln>
            <a:solidFill>
              <a:srgbClr val="043342"/>
            </a:solidFill>
          </a:ln>
        </p:spPr>
        <p:txBody>
          <a:bodyPr wrap="square" lIns="91440" tIns="45720" rIns="91440" bIns="45720" rtlCol="0" anchor="t">
            <a:spAutoFit/>
          </a:bodyPr>
          <a:lstStyle/>
          <a:p>
            <a:r>
              <a:rPr lang="en-GB" dirty="0"/>
              <a:t>Please insert the link to your notebook in </a:t>
            </a:r>
            <a:r>
              <a:rPr lang="en-GB" dirty="0">
                <a:solidFill>
                  <a:srgbClr val="FF0000"/>
                </a:solidFill>
              </a:rPr>
              <a:t>.pdf version</a:t>
            </a:r>
            <a:r>
              <a:rPr lang="en-GB" dirty="0"/>
              <a:t> here…</a:t>
            </a:r>
          </a:p>
        </p:txBody>
      </p:sp>
    </p:spTree>
    <p:extLst>
      <p:ext uri="{BB962C8B-B14F-4D97-AF65-F5344CB8AC3E}">
        <p14:creationId xmlns:p14="http://schemas.microsoft.com/office/powerpoint/2010/main" val="1773239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A4C65-2FB4-3427-2607-8FDF92A1C057}"/>
              </a:ext>
            </a:extLst>
          </p:cNvPr>
          <p:cNvSpPr>
            <a:spLocks noGrp="1"/>
          </p:cNvSpPr>
          <p:nvPr>
            <p:ph type="title"/>
          </p:nvPr>
        </p:nvSpPr>
        <p:spPr/>
        <p:txBody>
          <a:bodyPr/>
          <a:lstStyle/>
          <a:p>
            <a:r>
              <a:rPr lang="en-GB" dirty="0">
                <a:cs typeface="Calibri"/>
              </a:rPr>
              <a:t>Pitch your solution</a:t>
            </a:r>
            <a:endParaRPr lang="en-GB" dirty="0"/>
          </a:p>
        </p:txBody>
      </p:sp>
      <p:sp>
        <p:nvSpPr>
          <p:cNvPr id="3" name="Content Placeholder 2">
            <a:extLst>
              <a:ext uri="{FF2B5EF4-FFF2-40B4-BE49-F238E27FC236}">
                <a16:creationId xmlns:a16="http://schemas.microsoft.com/office/drawing/2014/main" id="{914C562C-A306-5CFD-E9F1-E259C746E9A8}"/>
              </a:ext>
            </a:extLst>
          </p:cNvPr>
          <p:cNvSpPr>
            <a:spLocks noGrp="1"/>
          </p:cNvSpPr>
          <p:nvPr>
            <p:ph idx="1"/>
          </p:nvPr>
        </p:nvSpPr>
        <p:spPr>
          <a:xfrm>
            <a:off x="372534" y="1106310"/>
            <a:ext cx="11438466" cy="2344461"/>
          </a:xfrm>
        </p:spPr>
        <p:txBody>
          <a:bodyPr vert="horz" wrap="square" lIns="91440" tIns="45720" rIns="91440" bIns="45720" rtlCol="0" anchor="t">
            <a:normAutofit lnSpcReduction="10000"/>
          </a:bodyPr>
          <a:lstStyle/>
          <a:p>
            <a:pPr marL="0" indent="0">
              <a:buNone/>
            </a:pPr>
            <a:r>
              <a:rPr lang="en-GB" sz="2400" dirty="0"/>
              <a:t>Please provide us with the link to your video pitch. For guidance on what you pitch should contain please check this </a:t>
            </a:r>
            <a:r>
              <a:rPr lang="en-GB" sz="2400" dirty="0">
                <a:hlinkClick r:id="rId2"/>
              </a:rPr>
              <a:t>link</a:t>
            </a:r>
            <a:r>
              <a:rPr lang="en-GB" sz="2400" dirty="0"/>
              <a:t>.</a:t>
            </a:r>
          </a:p>
          <a:p>
            <a:pPr marL="0" indent="0">
              <a:buNone/>
            </a:pPr>
            <a:r>
              <a:rPr lang="en-GB" sz="2400" dirty="0"/>
              <a:t>The video can be uploaded to any online platform such as YouTube, Vimeo, etc. The video </a:t>
            </a:r>
            <a:r>
              <a:rPr lang="en-GB" sz="2400" b="1" dirty="0"/>
              <a:t>does not</a:t>
            </a:r>
            <a:r>
              <a:rPr lang="en-GB" sz="2400" dirty="0"/>
              <a:t> have to be public; you can publish it as unlisted or private.</a:t>
            </a:r>
          </a:p>
          <a:p>
            <a:pPr marL="0" indent="0">
              <a:buNone/>
            </a:pPr>
            <a:endParaRPr lang="en-GB" sz="2400" dirty="0"/>
          </a:p>
          <a:p>
            <a:pPr marL="0" indent="0">
              <a:buNone/>
            </a:pPr>
            <a:r>
              <a:rPr lang="en-GB" sz="2400" dirty="0">
                <a:solidFill>
                  <a:srgbClr val="FF0000"/>
                </a:solidFill>
              </a:rPr>
              <a:t>Please do a test before to make sure that the video can be viewed by anyone with the link.</a:t>
            </a:r>
          </a:p>
        </p:txBody>
      </p:sp>
      <p:sp>
        <p:nvSpPr>
          <p:cNvPr id="4" name="Slide Number Placeholder 3">
            <a:extLst>
              <a:ext uri="{FF2B5EF4-FFF2-40B4-BE49-F238E27FC236}">
                <a16:creationId xmlns:a16="http://schemas.microsoft.com/office/drawing/2014/main" id="{E2D262A4-1F64-0B5D-E9D0-5CB425E35C9B}"/>
              </a:ext>
            </a:extLst>
          </p:cNvPr>
          <p:cNvSpPr>
            <a:spLocks noGrp="1"/>
          </p:cNvSpPr>
          <p:nvPr>
            <p:ph type="sldNum" sz="quarter" idx="12"/>
          </p:nvPr>
        </p:nvSpPr>
        <p:spPr/>
        <p:txBody>
          <a:bodyPr/>
          <a:lstStyle/>
          <a:p>
            <a:fld id="{ECEF4963-1D17-6848-93C0-72275F6183ED}" type="slidenum">
              <a:rPr lang="pl-PL" smtClean="0"/>
              <a:t>4</a:t>
            </a:fld>
            <a:endParaRPr lang="pl-PL"/>
          </a:p>
        </p:txBody>
      </p:sp>
      <p:sp>
        <p:nvSpPr>
          <p:cNvPr id="5" name="TextBox 4">
            <a:extLst>
              <a:ext uri="{FF2B5EF4-FFF2-40B4-BE49-F238E27FC236}">
                <a16:creationId xmlns:a16="http://schemas.microsoft.com/office/drawing/2014/main" id="{04DE2C6B-4565-B3AB-9E5D-0605170A66EA}"/>
              </a:ext>
            </a:extLst>
          </p:cNvPr>
          <p:cNvSpPr txBox="1"/>
          <p:nvPr/>
        </p:nvSpPr>
        <p:spPr>
          <a:xfrm>
            <a:off x="408299" y="3552751"/>
            <a:ext cx="11319573" cy="715089"/>
          </a:xfrm>
          <a:prstGeom prst="roundRect">
            <a:avLst/>
          </a:prstGeom>
          <a:noFill/>
          <a:ln>
            <a:solidFill>
              <a:srgbClr val="043342"/>
            </a:solidFill>
          </a:ln>
        </p:spPr>
        <p:txBody>
          <a:bodyPr wrap="square" rtlCol="0">
            <a:spAutoFit/>
          </a:bodyPr>
          <a:lstStyle/>
          <a:p>
            <a:r>
              <a:rPr lang="en-GB" dirty="0"/>
              <a:t>Please insert the link here…</a:t>
            </a:r>
          </a:p>
          <a:p>
            <a:endParaRPr lang="en-GB" dirty="0"/>
          </a:p>
        </p:txBody>
      </p:sp>
    </p:spTree>
    <p:extLst>
      <p:ext uri="{BB962C8B-B14F-4D97-AF65-F5344CB8AC3E}">
        <p14:creationId xmlns:p14="http://schemas.microsoft.com/office/powerpoint/2010/main" val="3542393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483CA-CEE4-7E4B-9EC0-75C0BB8509A9}"/>
              </a:ext>
            </a:extLst>
          </p:cNvPr>
          <p:cNvSpPr>
            <a:spLocks noGrp="1" noRot="1" noMove="1" noResize="1" noEditPoints="1" noAdjustHandles="1" noChangeArrowheads="1" noChangeShapeType="1"/>
          </p:cNvSpPr>
          <p:nvPr>
            <p:ph type="title"/>
          </p:nvPr>
        </p:nvSpPr>
        <p:spPr/>
        <p:txBody>
          <a:bodyPr/>
          <a:lstStyle/>
          <a:p>
            <a:r>
              <a:rPr lang="en-GB" dirty="0"/>
              <a:t>Guidelines to complete this document</a:t>
            </a:r>
          </a:p>
        </p:txBody>
      </p:sp>
      <p:sp>
        <p:nvSpPr>
          <p:cNvPr id="3" name="Symbol zastępczy zawartości 2">
            <a:extLst>
              <a:ext uri="{FF2B5EF4-FFF2-40B4-BE49-F238E27FC236}">
                <a16:creationId xmlns:a16="http://schemas.microsoft.com/office/drawing/2014/main" id="{EA56CD65-5559-DA40-A7E4-5A5A0E4C7B14}"/>
              </a:ext>
            </a:extLst>
          </p:cNvPr>
          <p:cNvSpPr>
            <a:spLocks noGrp="1" noRot="1" noMove="1" noResize="1" noEditPoints="1" noAdjustHandles="1" noChangeArrowheads="1" noChangeShapeType="1"/>
          </p:cNvSpPr>
          <p:nvPr>
            <p:ph idx="1"/>
          </p:nvPr>
        </p:nvSpPr>
        <p:spPr>
          <a:xfrm>
            <a:off x="372534" y="1106311"/>
            <a:ext cx="11312877" cy="4827350"/>
          </a:xfrm>
        </p:spPr>
        <p:txBody>
          <a:bodyPr vert="horz" lIns="91440" tIns="45720" rIns="91440" bIns="45720" rtlCol="0" anchor="t">
            <a:normAutofit/>
          </a:bodyPr>
          <a:lstStyle/>
          <a:p>
            <a:pPr marL="0" indent="0">
              <a:buNone/>
            </a:pPr>
            <a:r>
              <a:rPr lang="en-GB" sz="1400" dirty="0"/>
              <a:t>Below are a set of instructions so you will know how to submit this document as final submission and enter in the race of being one of the 10 teams that can have their solution launched into space. Entries that do not comply with these instructions will not be accepted. Please read carefully!</a:t>
            </a:r>
          </a:p>
          <a:p>
            <a:r>
              <a:rPr lang="en-GB" sz="1400" dirty="0"/>
              <a:t>This file must be submitted by </a:t>
            </a:r>
          </a:p>
          <a:p>
            <a:r>
              <a:rPr lang="en-GB" sz="1400" dirty="0"/>
              <a:t>Complete this entire template using a font </a:t>
            </a:r>
            <a:r>
              <a:rPr lang="en-GB" sz="1400" b="1" dirty="0"/>
              <a:t>no larger than</a:t>
            </a:r>
            <a:r>
              <a:rPr lang="en-GB" sz="1400" dirty="0"/>
              <a:t>:</a:t>
            </a:r>
          </a:p>
          <a:p>
            <a:pPr lvl="1"/>
            <a:r>
              <a:rPr lang="en-GB" sz="1200" dirty="0"/>
              <a:t>26-point size in the Calibri font for the body of the slides;</a:t>
            </a:r>
          </a:p>
          <a:p>
            <a:pPr lvl="1"/>
            <a:r>
              <a:rPr lang="en-GB" sz="1200" dirty="0"/>
              <a:t>35-point size in the Calibri font for the title of the slides;</a:t>
            </a:r>
          </a:p>
          <a:p>
            <a:r>
              <a:rPr lang="en-GB" sz="1400" dirty="0"/>
              <a:t>Please </a:t>
            </a:r>
            <a:r>
              <a:rPr lang="en-GB" sz="1400" b="1" dirty="0"/>
              <a:t>do not change </a:t>
            </a:r>
            <a:r>
              <a:rPr lang="en-GB" sz="1400" dirty="0"/>
              <a:t>this document’s format</a:t>
            </a:r>
            <a:endParaRPr lang="en-GB" sz="1400" dirty="0">
              <a:ea typeface="Calibri"/>
              <a:cs typeface="Calibri"/>
            </a:endParaRPr>
          </a:p>
          <a:p>
            <a:r>
              <a:rPr lang="en-GB" sz="1400" b="1" dirty="0"/>
              <a:t>It is encouraged to add images, arrange text boxes in a logical order or add shapes, icons, smart art, charts etc. to make your argumentation more descriptive and compelling</a:t>
            </a:r>
            <a:endParaRPr lang="en-GB" sz="1400" b="1" dirty="0">
              <a:ea typeface="Calibri"/>
              <a:cs typeface="Calibri"/>
            </a:endParaRPr>
          </a:p>
          <a:p>
            <a:r>
              <a:rPr lang="en-GB" sz="1400" dirty="0"/>
              <a:t>Your completed document </a:t>
            </a:r>
            <a:r>
              <a:rPr lang="en-GB" sz="1400" b="1" dirty="0"/>
              <a:t>must not be more than 17 slides </a:t>
            </a:r>
            <a:r>
              <a:rPr lang="en-GB" sz="1400" dirty="0"/>
              <a:t>(including the explanation ones). Answer the questions in the title box of each slide from the </a:t>
            </a:r>
            <a:r>
              <a:rPr lang="en-GB" sz="1400" dirty="0">
                <a:hlinkClick r:id="rId2" action="ppaction://hlinksldjump"/>
              </a:rPr>
              <a:t>Solution Presentation</a:t>
            </a:r>
            <a:r>
              <a:rPr lang="en-GB" sz="1400" dirty="0"/>
              <a:t>. The questions precisely highlight the information that the reviewer must check, so it is in your interest to organise your document and present the right information on the right slide</a:t>
            </a:r>
            <a:endParaRPr lang="en-GB" sz="1400" dirty="0">
              <a:ea typeface="Calibri"/>
              <a:cs typeface="Calibri"/>
            </a:endParaRPr>
          </a:p>
          <a:p>
            <a:r>
              <a:rPr lang="en-GB" sz="1400" dirty="0"/>
              <a:t>Save this file as a </a:t>
            </a:r>
            <a:r>
              <a:rPr lang="en-GB" sz="1400" b="1" dirty="0"/>
              <a:t>.pdf </a:t>
            </a:r>
            <a:r>
              <a:rPr lang="en-GB" sz="1400" dirty="0"/>
              <a:t>document and in the filename replace “IMAGIN-e Track_Final Submission Template" with “IMAGIN-e_FS_</a:t>
            </a:r>
            <a:r>
              <a:rPr lang="en-GB" sz="1400" dirty="0">
                <a:solidFill>
                  <a:srgbClr val="008E7A"/>
                </a:solidFill>
              </a:rPr>
              <a:t>[Team Name]</a:t>
            </a:r>
            <a:r>
              <a:rPr lang="en-GB" sz="1400" dirty="0"/>
              <a:t>“</a:t>
            </a:r>
            <a:r>
              <a:rPr lang="en-GB" sz="1400" dirty="0">
                <a:solidFill>
                  <a:srgbClr val="008E7A"/>
                </a:solidFill>
              </a:rPr>
              <a:t>. </a:t>
            </a:r>
            <a:r>
              <a:rPr lang="en-GB" sz="1400" dirty="0"/>
              <a:t>Please </a:t>
            </a:r>
            <a:r>
              <a:rPr lang="en-GB" sz="1400" b="1" dirty="0"/>
              <a:t>do not </a:t>
            </a:r>
            <a:r>
              <a:rPr lang="en-GB" sz="1400" dirty="0"/>
              <a:t>add any other annotations such as v1, DDMMYYYY, etc.</a:t>
            </a:r>
            <a:endParaRPr lang="en-GB" sz="1400" dirty="0">
              <a:ea typeface="Calibri"/>
              <a:cs typeface="Calibri"/>
            </a:endParaRPr>
          </a:p>
          <a:p>
            <a:r>
              <a:rPr lang="en-GB" sz="1400" dirty="0"/>
              <a:t>To submit: Depending on the chosen track you must complete this document and make a submission with the file as a </a:t>
            </a:r>
            <a:r>
              <a:rPr lang="en-GB" sz="1400" b="1" dirty="0"/>
              <a:t>.pdf </a:t>
            </a:r>
            <a:r>
              <a:rPr lang="en-GB" sz="1400" dirty="0"/>
              <a:t>to one of the following URLs:</a:t>
            </a:r>
          </a:p>
          <a:p>
            <a:pPr lvl="1"/>
            <a:r>
              <a:rPr lang="en-GB" sz="1400" dirty="0"/>
              <a:t>Φsat-2 Track: </a:t>
            </a:r>
            <a:r>
              <a:rPr lang="en-GB" sz="1400" dirty="0">
                <a:hlinkClick r:id="rId3"/>
              </a:rPr>
              <a:t>https://platform.ai4eo.eu/orbitalai-phisat-2</a:t>
            </a:r>
            <a:r>
              <a:rPr lang="en-GB" sz="1400" dirty="0"/>
              <a:t> </a:t>
            </a:r>
          </a:p>
          <a:p>
            <a:pPr lvl="1"/>
            <a:r>
              <a:rPr lang="en-GB" sz="1400" dirty="0"/>
              <a:t>IMAGIN-e Track: </a:t>
            </a:r>
            <a:r>
              <a:rPr lang="en-GB" sz="1400" dirty="0">
                <a:hlinkClick r:id="rId4"/>
              </a:rPr>
              <a:t>https://platform.ai4eo.eu/orbitalai-imagin-e</a:t>
            </a:r>
            <a:r>
              <a:rPr lang="en-GB" sz="1400" dirty="0"/>
              <a:t> </a:t>
            </a:r>
          </a:p>
          <a:p>
            <a:endParaRPr lang="en-GB" sz="2400" dirty="0"/>
          </a:p>
        </p:txBody>
      </p:sp>
      <p:sp>
        <p:nvSpPr>
          <p:cNvPr id="4" name="Symbol zastępczy numeru slajdu 3">
            <a:extLst>
              <a:ext uri="{FF2B5EF4-FFF2-40B4-BE49-F238E27FC236}">
                <a16:creationId xmlns:a16="http://schemas.microsoft.com/office/drawing/2014/main" id="{18E46E22-271D-F046-BB18-4C963E831476}"/>
              </a:ext>
            </a:extLst>
          </p:cNvPr>
          <p:cNvSpPr>
            <a:spLocks noGrp="1"/>
          </p:cNvSpPr>
          <p:nvPr>
            <p:ph type="sldNum" sz="quarter" idx="12"/>
          </p:nvPr>
        </p:nvSpPr>
        <p:spPr/>
        <p:txBody>
          <a:bodyPr/>
          <a:lstStyle/>
          <a:p>
            <a:fld id="{ECEF4963-1D17-6848-93C0-72275F6183ED}" type="slidenum">
              <a:rPr lang="pl-PL" smtClean="0"/>
              <a:t>5</a:t>
            </a:fld>
            <a:endParaRPr lang="pl-PL"/>
          </a:p>
        </p:txBody>
      </p:sp>
      <p:sp>
        <p:nvSpPr>
          <p:cNvPr id="6" name="TextBox 5">
            <a:extLst>
              <a:ext uri="{FF2B5EF4-FFF2-40B4-BE49-F238E27FC236}">
                <a16:creationId xmlns:a16="http://schemas.microsoft.com/office/drawing/2014/main" id="{31780D2A-9C33-B9F6-F64D-A75AEF834D5D}"/>
              </a:ext>
            </a:extLst>
          </p:cNvPr>
          <p:cNvSpPr txBox="1">
            <a:spLocks/>
          </p:cNvSpPr>
          <p:nvPr/>
        </p:nvSpPr>
        <p:spPr>
          <a:xfrm>
            <a:off x="3043290" y="1558418"/>
            <a:ext cx="2030707" cy="340519"/>
          </a:xfrm>
          <a:prstGeom prst="roundRect">
            <a:avLst/>
          </a:prstGeom>
          <a:solidFill>
            <a:srgbClr val="FFCC4E"/>
          </a:solidFill>
        </p:spPr>
        <p:txBody>
          <a:bodyPr wrap="none" rtlCol="0">
            <a:spAutoFit/>
          </a:bodyPr>
          <a:lstStyle/>
          <a:p>
            <a:r>
              <a:rPr lang="en-GB" sz="1400" b="1" dirty="0">
                <a:solidFill>
                  <a:srgbClr val="F1666A"/>
                </a:solidFill>
              </a:rPr>
              <a:t>20 Sep 2023, 17:00 CEST.</a:t>
            </a:r>
          </a:p>
        </p:txBody>
      </p:sp>
    </p:spTree>
    <p:extLst>
      <p:ext uri="{BB962C8B-B14F-4D97-AF65-F5344CB8AC3E}">
        <p14:creationId xmlns:p14="http://schemas.microsoft.com/office/powerpoint/2010/main" val="223305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46E4D6-1564-AF46-B86D-73705E0F2F48}"/>
              </a:ext>
            </a:extLst>
          </p:cNvPr>
          <p:cNvSpPr>
            <a:spLocks noGrp="1"/>
          </p:cNvSpPr>
          <p:nvPr>
            <p:ph type="ctrTitle"/>
          </p:nvPr>
        </p:nvSpPr>
        <p:spPr>
          <a:xfrm>
            <a:off x="719136" y="1600200"/>
            <a:ext cx="6201209" cy="1456929"/>
          </a:xfrm>
        </p:spPr>
        <p:txBody>
          <a:bodyPr>
            <a:normAutofit fontScale="90000"/>
          </a:bodyPr>
          <a:lstStyle/>
          <a:p>
            <a:r>
              <a:rPr lang="en-GB" sz="5400" b="0" dirty="0">
                <a:latin typeface="+mj-lt"/>
              </a:rPr>
              <a:t>Name of your team/solution</a:t>
            </a:r>
          </a:p>
        </p:txBody>
      </p:sp>
      <p:sp>
        <p:nvSpPr>
          <p:cNvPr id="3" name="Podtytuł 2">
            <a:extLst>
              <a:ext uri="{FF2B5EF4-FFF2-40B4-BE49-F238E27FC236}">
                <a16:creationId xmlns:a16="http://schemas.microsoft.com/office/drawing/2014/main" id="{E81F09B2-91F8-ED4C-A125-4E3F3BACFD94}"/>
              </a:ext>
            </a:extLst>
          </p:cNvPr>
          <p:cNvSpPr>
            <a:spLocks noGrp="1"/>
          </p:cNvSpPr>
          <p:nvPr>
            <p:ph type="subTitle" idx="1"/>
          </p:nvPr>
        </p:nvSpPr>
        <p:spPr>
          <a:xfrm>
            <a:off x="719137" y="3429000"/>
            <a:ext cx="3755327" cy="692151"/>
          </a:xfrm>
        </p:spPr>
        <p:txBody>
          <a:bodyPr/>
          <a:lstStyle/>
          <a:p>
            <a:r>
              <a:rPr lang="en-GB" dirty="0"/>
              <a:t>Date:</a:t>
            </a:r>
          </a:p>
        </p:txBody>
      </p:sp>
    </p:spTree>
    <p:extLst>
      <p:ext uri="{BB962C8B-B14F-4D97-AF65-F5344CB8AC3E}">
        <p14:creationId xmlns:p14="http://schemas.microsoft.com/office/powerpoint/2010/main" val="1631111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483CA-CEE4-7E4B-9EC0-75C0BB8509A9}"/>
              </a:ext>
            </a:extLst>
          </p:cNvPr>
          <p:cNvSpPr>
            <a:spLocks noGrp="1" noRot="1" noMove="1" noResize="1" noEditPoints="1" noAdjustHandles="1" noChangeArrowheads="1" noChangeShapeType="1"/>
          </p:cNvSpPr>
          <p:nvPr>
            <p:ph type="title"/>
          </p:nvPr>
        </p:nvSpPr>
        <p:spPr/>
        <p:txBody>
          <a:bodyPr/>
          <a:lstStyle/>
          <a:p>
            <a:r>
              <a:rPr lang="en-GB" b="0" dirty="0">
                <a:solidFill>
                  <a:srgbClr val="008E7A"/>
                </a:solidFill>
                <a:latin typeface="+mj-lt"/>
              </a:rPr>
              <a:t>Value proposition – </a:t>
            </a:r>
            <a:r>
              <a:rPr lang="en-GB" dirty="0">
                <a:solidFill>
                  <a:srgbClr val="F1666A"/>
                </a:solidFill>
              </a:rPr>
              <a:t>2</a:t>
            </a:r>
            <a:r>
              <a:rPr lang="en-GB" b="0" dirty="0">
                <a:solidFill>
                  <a:srgbClr val="F1666A"/>
                </a:solidFill>
                <a:latin typeface="+mj-lt"/>
              </a:rPr>
              <a:t> slides</a:t>
            </a:r>
          </a:p>
        </p:txBody>
      </p:sp>
      <p:sp>
        <p:nvSpPr>
          <p:cNvPr id="4" name="Symbol zastępczy numeru slajdu 3">
            <a:extLst>
              <a:ext uri="{FF2B5EF4-FFF2-40B4-BE49-F238E27FC236}">
                <a16:creationId xmlns:a16="http://schemas.microsoft.com/office/drawing/2014/main" id="{18E46E22-271D-F046-BB18-4C963E831476}"/>
              </a:ext>
            </a:extLst>
          </p:cNvPr>
          <p:cNvSpPr>
            <a:spLocks noGrp="1"/>
          </p:cNvSpPr>
          <p:nvPr>
            <p:ph type="sldNum" sz="quarter" idx="12"/>
          </p:nvPr>
        </p:nvSpPr>
        <p:spPr/>
        <p:txBody>
          <a:bodyPr/>
          <a:lstStyle/>
          <a:p>
            <a:fld id="{ECEF4963-1D17-6848-93C0-72275F6183ED}" type="slidenum">
              <a:rPr lang="pl-PL" smtClean="0"/>
              <a:t>7</a:t>
            </a:fld>
            <a:endParaRPr lang="pl-PL"/>
          </a:p>
        </p:txBody>
      </p:sp>
      <p:sp>
        <p:nvSpPr>
          <p:cNvPr id="5" name="Content Placeholder 4">
            <a:extLst>
              <a:ext uri="{FF2B5EF4-FFF2-40B4-BE49-F238E27FC236}">
                <a16:creationId xmlns:a16="http://schemas.microsoft.com/office/drawing/2014/main" id="{CAD9C34E-8B70-BB74-799B-6320C5FC0AAE}"/>
              </a:ext>
            </a:extLst>
          </p:cNvPr>
          <p:cNvSpPr>
            <a:spLocks noGrp="1"/>
          </p:cNvSpPr>
          <p:nvPr>
            <p:ph idx="1"/>
          </p:nvPr>
        </p:nvSpPr>
        <p:spPr>
          <a:xfrm>
            <a:off x="372534" y="1315164"/>
            <a:ext cx="11312877" cy="4358271"/>
          </a:xfrm>
        </p:spPr>
        <p:txBody>
          <a:bodyPr vert="horz" lIns="91440" tIns="45720" rIns="91440" bIns="45720" rtlCol="0" anchor="t">
            <a:normAutofit/>
          </a:bodyPr>
          <a:lstStyle/>
          <a:p>
            <a:r>
              <a:rPr lang="en-GB" sz="2800" dirty="0">
                <a:cs typeface="Calibri"/>
              </a:rPr>
              <a:t>Start by writing your idea in one paragraph.</a:t>
            </a:r>
          </a:p>
          <a:p>
            <a:r>
              <a:rPr lang="en-GB" sz="2800" dirty="0">
                <a:cs typeface="Calibri"/>
              </a:rPr>
              <a:t>Then, expand on what’s the value that your solution brings to Earth from a social, economic, and environmental perspective.</a:t>
            </a:r>
            <a:endParaRPr lang="en-GB" sz="2800" dirty="0">
              <a:ea typeface="Calibri"/>
              <a:cs typeface="Calibri"/>
            </a:endParaRPr>
          </a:p>
          <a:p>
            <a:r>
              <a:rPr lang="en-GB" sz="2800" dirty="0">
                <a:cs typeface="Calibri"/>
              </a:rPr>
              <a:t>Finalise by telling us what are the methods/algorithms/technologies used in your solution.</a:t>
            </a:r>
            <a:endParaRPr lang="en-GB" sz="2800" dirty="0">
              <a:ea typeface="Calibri"/>
              <a:cs typeface="Calibri"/>
            </a:endParaRPr>
          </a:p>
          <a:p>
            <a:pPr marL="0" indent="0">
              <a:buNone/>
            </a:pPr>
            <a:endParaRPr lang="en-GB" dirty="0">
              <a:cs typeface="Calibri"/>
            </a:endParaRPr>
          </a:p>
        </p:txBody>
      </p:sp>
      <p:pic>
        <p:nvPicPr>
          <p:cNvPr id="7" name="Picture 6" descr="A picture containing satellite, transport, spacecraft&#10;&#10;Description automatically generated">
            <a:extLst>
              <a:ext uri="{FF2B5EF4-FFF2-40B4-BE49-F238E27FC236}">
                <a16:creationId xmlns:a16="http://schemas.microsoft.com/office/drawing/2014/main" id="{ECE63DEC-C659-4132-A223-66D30F1A2649}"/>
              </a:ext>
            </a:extLst>
          </p:cNvPr>
          <p:cNvPicPr>
            <a:picLocks noChangeAspect="1"/>
          </p:cNvPicPr>
          <p:nvPr/>
        </p:nvPicPr>
        <p:blipFill>
          <a:blip r:embed="rId2">
            <a:alphaModFix amt="20000"/>
          </a:blip>
          <a:stretch>
            <a:fillRect/>
          </a:stretch>
        </p:blipFill>
        <p:spPr>
          <a:xfrm>
            <a:off x="7629360" y="3262964"/>
            <a:ext cx="4056051" cy="2863515"/>
          </a:xfrm>
          <a:prstGeom prst="rect">
            <a:avLst/>
          </a:prstGeom>
        </p:spPr>
      </p:pic>
    </p:spTree>
    <p:extLst>
      <p:ext uri="{BB962C8B-B14F-4D97-AF65-F5344CB8AC3E}">
        <p14:creationId xmlns:p14="http://schemas.microsoft.com/office/powerpoint/2010/main" val="160211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483CA-CEE4-7E4B-9EC0-75C0BB8509A9}"/>
              </a:ext>
            </a:extLst>
          </p:cNvPr>
          <p:cNvSpPr>
            <a:spLocks noGrp="1" noRot="1" noMove="1" noResize="1" noEditPoints="1" noAdjustHandles="1" noChangeArrowheads="1" noChangeShapeType="1"/>
          </p:cNvSpPr>
          <p:nvPr>
            <p:ph type="title"/>
          </p:nvPr>
        </p:nvSpPr>
        <p:spPr/>
        <p:txBody>
          <a:bodyPr/>
          <a:lstStyle/>
          <a:p>
            <a:r>
              <a:rPr lang="en-GB" b="0" dirty="0">
                <a:solidFill>
                  <a:srgbClr val="008E7A"/>
                </a:solidFill>
                <a:latin typeface="+mj-lt"/>
              </a:rPr>
              <a:t>Value proposition</a:t>
            </a:r>
            <a:endParaRPr lang="en-GB" b="0" dirty="0">
              <a:solidFill>
                <a:srgbClr val="F1666A"/>
              </a:solidFill>
              <a:latin typeface="+mj-lt"/>
            </a:endParaRPr>
          </a:p>
        </p:txBody>
      </p:sp>
      <p:sp>
        <p:nvSpPr>
          <p:cNvPr id="4" name="Symbol zastępczy numeru slajdu 3">
            <a:extLst>
              <a:ext uri="{FF2B5EF4-FFF2-40B4-BE49-F238E27FC236}">
                <a16:creationId xmlns:a16="http://schemas.microsoft.com/office/drawing/2014/main" id="{18E46E22-271D-F046-BB18-4C963E831476}"/>
              </a:ext>
            </a:extLst>
          </p:cNvPr>
          <p:cNvSpPr>
            <a:spLocks noGrp="1"/>
          </p:cNvSpPr>
          <p:nvPr>
            <p:ph type="sldNum" sz="quarter" idx="12"/>
          </p:nvPr>
        </p:nvSpPr>
        <p:spPr/>
        <p:txBody>
          <a:bodyPr/>
          <a:lstStyle/>
          <a:p>
            <a:fld id="{ECEF4963-1D17-6848-93C0-72275F6183ED}" type="slidenum">
              <a:rPr lang="pl-PL" smtClean="0"/>
              <a:t>8</a:t>
            </a:fld>
            <a:endParaRPr lang="pl-PL"/>
          </a:p>
        </p:txBody>
      </p:sp>
      <p:sp>
        <p:nvSpPr>
          <p:cNvPr id="5" name="Content Placeholder 4">
            <a:extLst>
              <a:ext uri="{FF2B5EF4-FFF2-40B4-BE49-F238E27FC236}">
                <a16:creationId xmlns:a16="http://schemas.microsoft.com/office/drawing/2014/main" id="{CAD9C34E-8B70-BB74-799B-6320C5FC0AAE}"/>
              </a:ext>
            </a:extLst>
          </p:cNvPr>
          <p:cNvSpPr>
            <a:spLocks noGrp="1"/>
          </p:cNvSpPr>
          <p:nvPr>
            <p:ph idx="1"/>
          </p:nvPr>
        </p:nvSpPr>
        <p:spPr>
          <a:xfrm>
            <a:off x="372534" y="1315164"/>
            <a:ext cx="11312877" cy="4358271"/>
          </a:xfrm>
        </p:spPr>
        <p:txBody>
          <a:bodyPr vert="horz" lIns="91440" tIns="45720" rIns="91440" bIns="45720" rtlCol="0" anchor="t">
            <a:normAutofit/>
          </a:bodyPr>
          <a:lstStyle/>
          <a:p>
            <a:pPr marL="0" indent="0">
              <a:buNone/>
            </a:pPr>
            <a:r>
              <a:rPr lang="en-GB" sz="2800" dirty="0">
                <a:cs typeface="Calibri"/>
              </a:rPr>
              <a:t>You have two slides for the value proposition. This is the continuation of the previous question.</a:t>
            </a:r>
          </a:p>
          <a:p>
            <a:pPr marL="0" indent="0">
              <a:buNone/>
            </a:pPr>
            <a:endParaRPr lang="en-GB" dirty="0">
              <a:cs typeface="Calibri"/>
            </a:endParaRPr>
          </a:p>
        </p:txBody>
      </p:sp>
      <p:pic>
        <p:nvPicPr>
          <p:cNvPr id="7" name="Picture 6" descr="A picture containing satellite, transport, spacecraft&#10;&#10;Description automatically generated">
            <a:extLst>
              <a:ext uri="{FF2B5EF4-FFF2-40B4-BE49-F238E27FC236}">
                <a16:creationId xmlns:a16="http://schemas.microsoft.com/office/drawing/2014/main" id="{ECE63DEC-C659-4132-A223-66D30F1A2649}"/>
              </a:ext>
            </a:extLst>
          </p:cNvPr>
          <p:cNvPicPr>
            <a:picLocks noChangeAspect="1"/>
          </p:cNvPicPr>
          <p:nvPr/>
        </p:nvPicPr>
        <p:blipFill>
          <a:blip r:embed="rId2">
            <a:alphaModFix amt="20000"/>
          </a:blip>
          <a:stretch>
            <a:fillRect/>
          </a:stretch>
        </p:blipFill>
        <p:spPr>
          <a:xfrm>
            <a:off x="7629360" y="3262964"/>
            <a:ext cx="4056051" cy="2863515"/>
          </a:xfrm>
          <a:prstGeom prst="rect">
            <a:avLst/>
          </a:prstGeom>
        </p:spPr>
      </p:pic>
    </p:spTree>
    <p:extLst>
      <p:ext uri="{BB962C8B-B14F-4D97-AF65-F5344CB8AC3E}">
        <p14:creationId xmlns:p14="http://schemas.microsoft.com/office/powerpoint/2010/main" val="3706627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483CA-CEE4-7E4B-9EC0-75C0BB8509A9}"/>
              </a:ext>
            </a:extLst>
          </p:cNvPr>
          <p:cNvSpPr>
            <a:spLocks noGrp="1" noRot="1" noMove="1" noResize="1" noEditPoints="1" noAdjustHandles="1" noChangeArrowheads="1" noChangeShapeType="1"/>
          </p:cNvSpPr>
          <p:nvPr>
            <p:ph type="title"/>
          </p:nvPr>
        </p:nvSpPr>
        <p:spPr/>
        <p:txBody>
          <a:bodyPr/>
          <a:lstStyle/>
          <a:p>
            <a:r>
              <a:rPr lang="en-GB" b="0" dirty="0">
                <a:solidFill>
                  <a:srgbClr val="008E7A"/>
                </a:solidFill>
                <a:latin typeface="+mj-lt"/>
              </a:rPr>
              <a:t>Technical aspects – </a:t>
            </a:r>
            <a:r>
              <a:rPr lang="en-GB" b="0" dirty="0">
                <a:solidFill>
                  <a:srgbClr val="F1666A"/>
                </a:solidFill>
                <a:latin typeface="+mj-lt"/>
              </a:rPr>
              <a:t>1 slide</a:t>
            </a:r>
          </a:p>
        </p:txBody>
      </p:sp>
      <p:sp>
        <p:nvSpPr>
          <p:cNvPr id="4" name="Symbol zastępczy numeru slajdu 3">
            <a:extLst>
              <a:ext uri="{FF2B5EF4-FFF2-40B4-BE49-F238E27FC236}">
                <a16:creationId xmlns:a16="http://schemas.microsoft.com/office/drawing/2014/main" id="{18E46E22-271D-F046-BB18-4C963E831476}"/>
              </a:ext>
            </a:extLst>
          </p:cNvPr>
          <p:cNvSpPr>
            <a:spLocks noGrp="1"/>
          </p:cNvSpPr>
          <p:nvPr>
            <p:ph type="sldNum" sz="quarter" idx="12"/>
          </p:nvPr>
        </p:nvSpPr>
        <p:spPr/>
        <p:txBody>
          <a:bodyPr/>
          <a:lstStyle/>
          <a:p>
            <a:fld id="{ECEF4963-1D17-6848-93C0-72275F6183ED}" type="slidenum">
              <a:rPr lang="pl-PL" smtClean="0"/>
              <a:t>9</a:t>
            </a:fld>
            <a:endParaRPr lang="pl-PL"/>
          </a:p>
        </p:txBody>
      </p:sp>
      <p:sp>
        <p:nvSpPr>
          <p:cNvPr id="5" name="Content Placeholder 4">
            <a:extLst>
              <a:ext uri="{FF2B5EF4-FFF2-40B4-BE49-F238E27FC236}">
                <a16:creationId xmlns:a16="http://schemas.microsoft.com/office/drawing/2014/main" id="{CAD9C34E-8B70-BB74-799B-6320C5FC0AAE}"/>
              </a:ext>
            </a:extLst>
          </p:cNvPr>
          <p:cNvSpPr>
            <a:spLocks noGrp="1"/>
          </p:cNvSpPr>
          <p:nvPr>
            <p:ph idx="1"/>
          </p:nvPr>
        </p:nvSpPr>
        <p:spPr>
          <a:xfrm>
            <a:off x="372534" y="1298865"/>
            <a:ext cx="11312877" cy="4379446"/>
          </a:xfrm>
        </p:spPr>
        <p:txBody>
          <a:bodyPr>
            <a:normAutofit/>
          </a:bodyPr>
          <a:lstStyle/>
          <a:p>
            <a:r>
              <a:rPr lang="en-GB" sz="2800" dirty="0"/>
              <a:t>Time to get technical – Tell us more about the way</a:t>
            </a:r>
            <a:r>
              <a:rPr lang="en-GB" sz="2800" b="1" dirty="0"/>
              <a:t> </a:t>
            </a:r>
            <a:r>
              <a:rPr lang="en-GB" sz="2800" dirty="0"/>
              <a:t>in which you are utilising AI technology.</a:t>
            </a:r>
          </a:p>
          <a:p>
            <a:r>
              <a:rPr lang="en-GB" sz="2800" dirty="0"/>
              <a:t>What is </a:t>
            </a:r>
            <a:r>
              <a:rPr lang="en-GB" sz="2800" b="1" dirty="0"/>
              <a:t>new and innovative </a:t>
            </a:r>
            <a:r>
              <a:rPr lang="en-GB" sz="2800" dirty="0"/>
              <a:t>about your solution?</a:t>
            </a:r>
          </a:p>
          <a:p>
            <a:r>
              <a:rPr lang="en-GB" sz="2800" dirty="0"/>
              <a:t>How does your solution </a:t>
            </a:r>
            <a:r>
              <a:rPr lang="en-GB" sz="2800" b="1" dirty="0"/>
              <a:t>add value</a:t>
            </a:r>
            <a:r>
              <a:rPr lang="en-GB" sz="2800" dirty="0"/>
              <a:t> to existing state of technology?</a:t>
            </a:r>
          </a:p>
          <a:p>
            <a:endParaRPr lang="en-GB" sz="2800" dirty="0"/>
          </a:p>
          <a:p>
            <a:pPr marL="0" indent="0">
              <a:buNone/>
            </a:pPr>
            <a:endParaRPr lang="es-419" dirty="0"/>
          </a:p>
        </p:txBody>
      </p:sp>
      <p:pic>
        <p:nvPicPr>
          <p:cNvPr id="3" name="Picture 2" descr="A picture containing satellite, transport, spacecraft&#10;&#10;Description automatically generated">
            <a:extLst>
              <a:ext uri="{FF2B5EF4-FFF2-40B4-BE49-F238E27FC236}">
                <a16:creationId xmlns:a16="http://schemas.microsoft.com/office/drawing/2014/main" id="{8D661AD1-385A-7B03-17C5-A08AD93756C5}"/>
              </a:ext>
            </a:extLst>
          </p:cNvPr>
          <p:cNvPicPr>
            <a:picLocks noChangeAspect="1"/>
          </p:cNvPicPr>
          <p:nvPr/>
        </p:nvPicPr>
        <p:blipFill>
          <a:blip r:embed="rId2">
            <a:alphaModFix amt="20000"/>
          </a:blip>
          <a:stretch>
            <a:fillRect/>
          </a:stretch>
        </p:blipFill>
        <p:spPr>
          <a:xfrm>
            <a:off x="7629360" y="3262964"/>
            <a:ext cx="4056051" cy="2863515"/>
          </a:xfrm>
          <a:prstGeom prst="rect">
            <a:avLst/>
          </a:prstGeom>
        </p:spPr>
      </p:pic>
    </p:spTree>
    <p:extLst>
      <p:ext uri="{BB962C8B-B14F-4D97-AF65-F5344CB8AC3E}">
        <p14:creationId xmlns:p14="http://schemas.microsoft.com/office/powerpoint/2010/main" val="810271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904B70F9DAA1D4E9EB1EDEAC63330D9" ma:contentTypeVersion="12" ma:contentTypeDescription="Create a new document." ma:contentTypeScope="" ma:versionID="cb4d2317e23fb4a13fa926e4f8bb6ea1">
  <xsd:schema xmlns:xsd="http://www.w3.org/2001/XMLSchema" xmlns:xs="http://www.w3.org/2001/XMLSchema" xmlns:p="http://schemas.microsoft.com/office/2006/metadata/properties" xmlns:ns2="d891e90f-8fa1-4375-9558-7f5399947201" xmlns:ns3="86b49227-d923-409d-bf87-9d1230ddddb2" targetNamespace="http://schemas.microsoft.com/office/2006/metadata/properties" ma:root="true" ma:fieldsID="085039c60fdbb5c19ff255ac89b9cdb9" ns2:_="" ns3:_="">
    <xsd:import namespace="d891e90f-8fa1-4375-9558-7f5399947201"/>
    <xsd:import namespace="86b49227-d923-409d-bf87-9d1230ddddb2"/>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91e90f-8fa1-4375-9558-7f53999472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e3f1358-577c-461e-a0ff-f119daa8398d"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6b49227-d923-409d-bf87-9d1230ddddb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6bce984-63c6-45a6-a922-9487a5630907}" ma:internalName="TaxCatchAll" ma:showField="CatchAllData" ma:web="86b49227-d923-409d-bf87-9d1230ddddb2">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1973C3-9DE6-4818-B39D-CD6603BBE80B}">
  <ds:schemaRefs>
    <ds:schemaRef ds:uri="http://schemas.microsoft.com/sharepoint/v3/contenttype/forms"/>
  </ds:schemaRefs>
</ds:datastoreItem>
</file>

<file path=customXml/itemProps2.xml><?xml version="1.0" encoding="utf-8"?>
<ds:datastoreItem xmlns:ds="http://schemas.openxmlformats.org/officeDocument/2006/customXml" ds:itemID="{A5C0680C-14E7-486B-AC32-31BE0E764932}">
  <ds:schemaRefs>
    <ds:schemaRef ds:uri="86b49227-d923-409d-bf87-9d1230ddddb2"/>
    <ds:schemaRef ds:uri="d891e90f-8fa1-4375-9558-7f539994720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976fa30-1907-4356-8241-62ea5e1c0256}" enabled="1" method="Standard" siteId="{9a5cacd0-2bef-4dd7-ac5c-7ebe1f54f495}" contentBits="0" removed="0"/>
</clbl:labelList>
</file>

<file path=docProps/app.xml><?xml version="1.0" encoding="utf-8"?>
<Properties xmlns="http://schemas.openxmlformats.org/officeDocument/2006/extended-properties" xmlns:vt="http://schemas.openxmlformats.org/officeDocument/2006/docPropsVTypes">
  <Template/>
  <TotalTime>8</TotalTime>
  <Words>1056</Words>
  <Application>Microsoft Office PowerPoint</Application>
  <PresentationFormat>Widescreen</PresentationFormat>
  <Paragraphs>89</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Motyw pakietu Office</vt:lpstr>
      <vt:lpstr>IMAGIN-e Track: Final submission [Name of your solution]</vt:lpstr>
      <vt:lpstr>Final submissions</vt:lpstr>
      <vt:lpstr>Show us your functional prototype</vt:lpstr>
      <vt:lpstr>Pitch your solution</vt:lpstr>
      <vt:lpstr>Guidelines to complete this document</vt:lpstr>
      <vt:lpstr>Name of your team/solution</vt:lpstr>
      <vt:lpstr>Value proposition – 2 slides</vt:lpstr>
      <vt:lpstr>Value proposition</vt:lpstr>
      <vt:lpstr>Technical aspects – 1 slide</vt:lpstr>
      <vt:lpstr>What is the architecture of your AI model? – 1 slide</vt:lpstr>
      <vt:lpstr>Technical feasibility and scientifically correctness – 2 Slides </vt:lpstr>
      <vt:lpstr>Technical feasibility and scientifically correctness</vt:lpstr>
      <vt:lpstr>Validation of the model – 2 slide</vt:lpstr>
      <vt:lpstr>Validation of the model</vt:lpstr>
      <vt:lpstr>Contribution to open science – 1 slide</vt:lpstr>
      <vt:lpstr>Team – 1 slide</vt:lpstr>
      <vt:lpstr>Extra slide – 1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Andrij Fil</dc:creator>
  <cp:lastModifiedBy>Ionut Dragan</cp:lastModifiedBy>
  <cp:revision>1</cp:revision>
  <dcterms:created xsi:type="dcterms:W3CDTF">2021-02-15T12:55:32Z</dcterms:created>
  <dcterms:modified xsi:type="dcterms:W3CDTF">2023-07-20T10:17:45Z</dcterms:modified>
</cp:coreProperties>
</file>